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D9E517B-7AC0-40F0-AE8A-FA37924C3616}" v="5" dt="2025-04-26T19:14:21.83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104" d="100"/>
          <a:sy n="104" d="100"/>
        </p:scale>
        <p:origin x="144" y="1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5" Type="http://schemas.microsoft.com/office/2015/10/relationships/revisionInfo" Target="revisionInfo.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ance Jones" userId="04886abfaf6cc989" providerId="LiveId" clId="{1D9E517B-7AC0-40F0-AE8A-FA37924C3616}"/>
    <pc:docChg chg="undo custSel addSld modSld sldOrd">
      <pc:chgData name="Chance Jones" userId="04886abfaf6cc989" providerId="LiveId" clId="{1D9E517B-7AC0-40F0-AE8A-FA37924C3616}" dt="2025-04-26T19:29:18.996" v="3301" actId="207"/>
      <pc:docMkLst>
        <pc:docMk/>
      </pc:docMkLst>
      <pc:sldChg chg="modSp mod">
        <pc:chgData name="Chance Jones" userId="04886abfaf6cc989" providerId="LiveId" clId="{1D9E517B-7AC0-40F0-AE8A-FA37924C3616}" dt="2025-04-26T19:29:02.549" v="3299" actId="207"/>
        <pc:sldMkLst>
          <pc:docMk/>
          <pc:sldMk cId="194789321" sldId="257"/>
        </pc:sldMkLst>
        <pc:spChg chg="mod">
          <ac:chgData name="Chance Jones" userId="04886abfaf6cc989" providerId="LiveId" clId="{1D9E517B-7AC0-40F0-AE8A-FA37924C3616}" dt="2025-04-26T19:29:02.549" v="3299" actId="207"/>
          <ac:spMkLst>
            <pc:docMk/>
            <pc:sldMk cId="194789321" sldId="257"/>
            <ac:spMk id="14" creationId="{339CB39C-C1C3-7F51-3D9F-5D6E0F802B11}"/>
          </ac:spMkLst>
        </pc:spChg>
      </pc:sldChg>
      <pc:sldChg chg="modSp mod">
        <pc:chgData name="Chance Jones" userId="04886abfaf6cc989" providerId="LiveId" clId="{1D9E517B-7AC0-40F0-AE8A-FA37924C3616}" dt="2025-04-26T19:28:41.987" v="3296" actId="207"/>
        <pc:sldMkLst>
          <pc:docMk/>
          <pc:sldMk cId="3608749086" sldId="258"/>
        </pc:sldMkLst>
        <pc:spChg chg="mod">
          <ac:chgData name="Chance Jones" userId="04886abfaf6cc989" providerId="LiveId" clId="{1D9E517B-7AC0-40F0-AE8A-FA37924C3616}" dt="2025-04-26T19:28:41.987" v="3296" actId="207"/>
          <ac:spMkLst>
            <pc:docMk/>
            <pc:sldMk cId="3608749086" sldId="258"/>
            <ac:spMk id="11" creationId="{3F4AE1B1-915C-043F-68B1-587BE743FAFE}"/>
          </ac:spMkLst>
        </pc:spChg>
        <pc:spChg chg="mod">
          <ac:chgData name="Chance Jones" userId="04886abfaf6cc989" providerId="LiveId" clId="{1D9E517B-7AC0-40F0-AE8A-FA37924C3616}" dt="2025-04-26T19:28:41.987" v="3296" actId="207"/>
          <ac:spMkLst>
            <pc:docMk/>
            <pc:sldMk cId="3608749086" sldId="258"/>
            <ac:spMk id="13" creationId="{BCF8733A-4499-4F72-2354-B16798A9BF3F}"/>
          </ac:spMkLst>
        </pc:spChg>
        <pc:spChg chg="mod">
          <ac:chgData name="Chance Jones" userId="04886abfaf6cc989" providerId="LiveId" clId="{1D9E517B-7AC0-40F0-AE8A-FA37924C3616}" dt="2025-04-26T19:28:41.987" v="3296" actId="207"/>
          <ac:spMkLst>
            <pc:docMk/>
            <pc:sldMk cId="3608749086" sldId="258"/>
            <ac:spMk id="14" creationId="{B2C53A8D-21CE-CEE5-CA16-EEB5159CFCCE}"/>
          </ac:spMkLst>
        </pc:spChg>
      </pc:sldChg>
      <pc:sldChg chg="addSp delSp modSp add mod">
        <pc:chgData name="Chance Jones" userId="04886abfaf6cc989" providerId="LiveId" clId="{1D9E517B-7AC0-40F0-AE8A-FA37924C3616}" dt="2025-04-26T19:28:15.663" v="3293" actId="207"/>
        <pc:sldMkLst>
          <pc:docMk/>
          <pc:sldMk cId="4016086654" sldId="259"/>
        </pc:sldMkLst>
        <pc:spChg chg="mod">
          <ac:chgData name="Chance Jones" userId="04886abfaf6cc989" providerId="LiveId" clId="{1D9E517B-7AC0-40F0-AE8A-FA37924C3616}" dt="2025-04-25T21:20:46.474" v="19" actId="20577"/>
          <ac:spMkLst>
            <pc:docMk/>
            <pc:sldMk cId="4016086654" sldId="259"/>
            <ac:spMk id="4" creationId="{9D79C010-DFBE-1140-CE15-3BA202E978B3}"/>
          </ac:spMkLst>
        </pc:spChg>
        <pc:spChg chg="mod">
          <ac:chgData name="Chance Jones" userId="04886abfaf6cc989" providerId="LiveId" clId="{1D9E517B-7AC0-40F0-AE8A-FA37924C3616}" dt="2025-04-26T19:28:15.663" v="3293" actId="207"/>
          <ac:spMkLst>
            <pc:docMk/>
            <pc:sldMk cId="4016086654" sldId="259"/>
            <ac:spMk id="11" creationId="{7DBD7940-18A1-9026-8620-B6752CBFF1F8}"/>
          </ac:spMkLst>
        </pc:spChg>
        <pc:spChg chg="mod">
          <ac:chgData name="Chance Jones" userId="04886abfaf6cc989" providerId="LiveId" clId="{1D9E517B-7AC0-40F0-AE8A-FA37924C3616}" dt="2025-04-26T19:28:15.663" v="3293" actId="207"/>
          <ac:spMkLst>
            <pc:docMk/>
            <pc:sldMk cId="4016086654" sldId="259"/>
            <ac:spMk id="13" creationId="{D88B588E-A32E-D18E-1D7C-7B144463C53E}"/>
          </ac:spMkLst>
        </pc:spChg>
        <pc:spChg chg="mod">
          <ac:chgData name="Chance Jones" userId="04886abfaf6cc989" providerId="LiveId" clId="{1D9E517B-7AC0-40F0-AE8A-FA37924C3616}" dt="2025-04-26T19:28:15.663" v="3293" actId="207"/>
          <ac:spMkLst>
            <pc:docMk/>
            <pc:sldMk cId="4016086654" sldId="259"/>
            <ac:spMk id="14" creationId="{31A4A66E-39A0-2EDE-5904-F0ADF9A5B12D}"/>
          </ac:spMkLst>
        </pc:spChg>
        <pc:picChg chg="del">
          <ac:chgData name="Chance Jones" userId="04886abfaf6cc989" providerId="LiveId" clId="{1D9E517B-7AC0-40F0-AE8A-FA37924C3616}" dt="2025-04-25T21:28:03.832" v="200" actId="478"/>
          <ac:picMkLst>
            <pc:docMk/>
            <pc:sldMk cId="4016086654" sldId="259"/>
            <ac:picMk id="3" creationId="{0117BFD8-A7D3-F351-2D11-2263FB069748}"/>
          </ac:picMkLst>
        </pc:picChg>
        <pc:picChg chg="add del">
          <ac:chgData name="Chance Jones" userId="04886abfaf6cc989" providerId="LiveId" clId="{1D9E517B-7AC0-40F0-AE8A-FA37924C3616}" dt="2025-04-25T21:21:24.638" v="22" actId="478"/>
          <ac:picMkLst>
            <pc:docMk/>
            <pc:sldMk cId="4016086654" sldId="259"/>
            <ac:picMk id="5" creationId="{0C3A75E4-4245-3DFC-E669-993E682D1F3D}"/>
          </ac:picMkLst>
        </pc:picChg>
        <pc:picChg chg="del">
          <ac:chgData name="Chance Jones" userId="04886abfaf6cc989" providerId="LiveId" clId="{1D9E517B-7AC0-40F0-AE8A-FA37924C3616}" dt="2025-04-25T21:21:21.702" v="20" actId="478"/>
          <ac:picMkLst>
            <pc:docMk/>
            <pc:sldMk cId="4016086654" sldId="259"/>
            <ac:picMk id="6" creationId="{38E5CA8E-5315-4202-4618-57E35B77551C}"/>
          </ac:picMkLst>
        </pc:picChg>
        <pc:picChg chg="add mod">
          <ac:chgData name="Chance Jones" userId="04886abfaf6cc989" providerId="LiveId" clId="{1D9E517B-7AC0-40F0-AE8A-FA37924C3616}" dt="2025-04-25T21:28:01.915" v="199" actId="1076"/>
          <ac:picMkLst>
            <pc:docMk/>
            <pc:sldMk cId="4016086654" sldId="259"/>
            <ac:picMk id="8" creationId="{7DDFC4F0-9984-86A2-4254-D20200929E40}"/>
          </ac:picMkLst>
        </pc:picChg>
        <pc:picChg chg="del">
          <ac:chgData name="Chance Jones" userId="04886abfaf6cc989" providerId="LiveId" clId="{1D9E517B-7AC0-40F0-AE8A-FA37924C3616}" dt="2025-04-25T21:28:31.647" v="203" actId="478"/>
          <ac:picMkLst>
            <pc:docMk/>
            <pc:sldMk cId="4016086654" sldId="259"/>
            <ac:picMk id="9" creationId="{CE954144-3ABB-7BA5-0280-246CF722707C}"/>
          </ac:picMkLst>
        </pc:picChg>
        <pc:picChg chg="add mod">
          <ac:chgData name="Chance Jones" userId="04886abfaf6cc989" providerId="LiveId" clId="{1D9E517B-7AC0-40F0-AE8A-FA37924C3616}" dt="2025-04-25T21:29:30.176" v="319" actId="1076"/>
          <ac:picMkLst>
            <pc:docMk/>
            <pc:sldMk cId="4016086654" sldId="259"/>
            <ac:picMk id="12" creationId="{E54D844A-F5D7-0FA0-5602-DAF3E6A2F739}"/>
          </ac:picMkLst>
        </pc:picChg>
        <pc:picChg chg="add mod">
          <ac:chgData name="Chance Jones" userId="04886abfaf6cc989" providerId="LiveId" clId="{1D9E517B-7AC0-40F0-AE8A-FA37924C3616}" dt="2025-04-25T21:30:38.663" v="432" actId="1076"/>
          <ac:picMkLst>
            <pc:docMk/>
            <pc:sldMk cId="4016086654" sldId="259"/>
            <ac:picMk id="16" creationId="{44484886-ECB2-0DCB-1885-763C2258C406}"/>
          </ac:picMkLst>
        </pc:picChg>
      </pc:sldChg>
      <pc:sldChg chg="addSp delSp modSp add mod">
        <pc:chgData name="Chance Jones" userId="04886abfaf6cc989" providerId="LiveId" clId="{1D9E517B-7AC0-40F0-AE8A-FA37924C3616}" dt="2025-04-26T19:27:42.711" v="3243" actId="207"/>
        <pc:sldMkLst>
          <pc:docMk/>
          <pc:sldMk cId="1227653982" sldId="260"/>
        </pc:sldMkLst>
        <pc:spChg chg="mod">
          <ac:chgData name="Chance Jones" userId="04886abfaf6cc989" providerId="LiveId" clId="{1D9E517B-7AC0-40F0-AE8A-FA37924C3616}" dt="2025-04-25T21:31:08.329" v="452" actId="20577"/>
          <ac:spMkLst>
            <pc:docMk/>
            <pc:sldMk cId="1227653982" sldId="260"/>
            <ac:spMk id="4" creationId="{EFF306ED-35A6-AB96-C723-6A0375655FBB}"/>
          </ac:spMkLst>
        </pc:spChg>
        <pc:spChg chg="mod">
          <ac:chgData name="Chance Jones" userId="04886abfaf6cc989" providerId="LiveId" clId="{1D9E517B-7AC0-40F0-AE8A-FA37924C3616}" dt="2025-04-26T19:27:42.711" v="3243" actId="207"/>
          <ac:spMkLst>
            <pc:docMk/>
            <pc:sldMk cId="1227653982" sldId="260"/>
            <ac:spMk id="11" creationId="{F5FC1DF4-5DF9-BD56-98D3-749ABDC5B77D}"/>
          </ac:spMkLst>
        </pc:spChg>
        <pc:spChg chg="del">
          <ac:chgData name="Chance Jones" userId="04886abfaf6cc989" providerId="LiveId" clId="{1D9E517B-7AC0-40F0-AE8A-FA37924C3616}" dt="2025-04-25T21:35:10.705" v="884" actId="21"/>
          <ac:spMkLst>
            <pc:docMk/>
            <pc:sldMk cId="1227653982" sldId="260"/>
            <ac:spMk id="13" creationId="{EEBF01C0-9821-9491-53D3-FBC967C0E911}"/>
          </ac:spMkLst>
        </pc:spChg>
        <pc:spChg chg="mod">
          <ac:chgData name="Chance Jones" userId="04886abfaf6cc989" providerId="LiveId" clId="{1D9E517B-7AC0-40F0-AE8A-FA37924C3616}" dt="2025-04-26T19:27:42.711" v="3243" actId="207"/>
          <ac:spMkLst>
            <pc:docMk/>
            <pc:sldMk cId="1227653982" sldId="260"/>
            <ac:spMk id="14" creationId="{C8059DCD-561E-62CD-2903-D23056DC83B5}"/>
          </ac:spMkLst>
        </pc:spChg>
        <pc:spChg chg="add mod">
          <ac:chgData name="Chance Jones" userId="04886abfaf6cc989" providerId="LiveId" clId="{1D9E517B-7AC0-40F0-AE8A-FA37924C3616}" dt="2025-04-26T19:27:42.711" v="3243" actId="207"/>
          <ac:spMkLst>
            <pc:docMk/>
            <pc:sldMk cId="1227653982" sldId="260"/>
            <ac:spMk id="15" creationId="{3A80BEEC-0956-B1A0-C205-59371B5D0F9F}"/>
          </ac:spMkLst>
        </pc:spChg>
        <pc:picChg chg="add mod">
          <ac:chgData name="Chance Jones" userId="04886abfaf6cc989" providerId="LiveId" clId="{1D9E517B-7AC0-40F0-AE8A-FA37924C3616}" dt="2025-04-25T21:37:40.241" v="1130" actId="1076"/>
          <ac:picMkLst>
            <pc:docMk/>
            <pc:sldMk cId="1227653982" sldId="260"/>
            <ac:picMk id="3" creationId="{615DFB4E-B58A-666C-0740-894188317787}"/>
          </ac:picMkLst>
        </pc:picChg>
        <pc:picChg chg="add mod">
          <ac:chgData name="Chance Jones" userId="04886abfaf6cc989" providerId="LiveId" clId="{1D9E517B-7AC0-40F0-AE8A-FA37924C3616}" dt="2025-04-25T21:36:01.876" v="887" actId="1076"/>
          <ac:picMkLst>
            <pc:docMk/>
            <pc:sldMk cId="1227653982" sldId="260"/>
            <ac:picMk id="6" creationId="{446009B1-70D3-15B3-1877-3913C01DF74C}"/>
          </ac:picMkLst>
        </pc:picChg>
        <pc:picChg chg="del">
          <ac:chgData name="Chance Jones" userId="04886abfaf6cc989" providerId="LiveId" clId="{1D9E517B-7AC0-40F0-AE8A-FA37924C3616}" dt="2025-04-25T21:31:36.050" v="454" actId="478"/>
          <ac:picMkLst>
            <pc:docMk/>
            <pc:sldMk cId="1227653982" sldId="260"/>
            <ac:picMk id="8" creationId="{61816A19-F645-A3CB-DE4C-12FC3C33302E}"/>
          </ac:picMkLst>
        </pc:picChg>
        <pc:picChg chg="add mod">
          <ac:chgData name="Chance Jones" userId="04886abfaf6cc989" providerId="LiveId" clId="{1D9E517B-7AC0-40F0-AE8A-FA37924C3616}" dt="2025-04-25T21:36:08.504" v="890" actId="1076"/>
          <ac:picMkLst>
            <pc:docMk/>
            <pc:sldMk cId="1227653982" sldId="260"/>
            <ac:picMk id="9" creationId="{4F25BBA9-D539-7F62-7CA3-2ACA4420A4F3}"/>
          </ac:picMkLst>
        </pc:picChg>
        <pc:picChg chg="add mod">
          <ac:chgData name="Chance Jones" userId="04886abfaf6cc989" providerId="LiveId" clId="{1D9E517B-7AC0-40F0-AE8A-FA37924C3616}" dt="2025-04-25T21:36:23.935" v="895" actId="1076"/>
          <ac:picMkLst>
            <pc:docMk/>
            <pc:sldMk cId="1227653982" sldId="260"/>
            <ac:picMk id="10" creationId="{21998A6D-C95F-9A00-09A3-8365132E30F1}"/>
          </ac:picMkLst>
        </pc:picChg>
        <pc:picChg chg="del">
          <ac:chgData name="Chance Jones" userId="04886abfaf6cc989" providerId="LiveId" clId="{1D9E517B-7AC0-40F0-AE8A-FA37924C3616}" dt="2025-04-25T21:31:35.303" v="453" actId="478"/>
          <ac:picMkLst>
            <pc:docMk/>
            <pc:sldMk cId="1227653982" sldId="260"/>
            <ac:picMk id="12" creationId="{E09EE7E3-36EC-13A8-E03B-BE5C50C35BA4}"/>
          </ac:picMkLst>
        </pc:picChg>
        <pc:picChg chg="del">
          <ac:chgData name="Chance Jones" userId="04886abfaf6cc989" providerId="LiveId" clId="{1D9E517B-7AC0-40F0-AE8A-FA37924C3616}" dt="2025-04-25T21:31:36.939" v="455" actId="478"/>
          <ac:picMkLst>
            <pc:docMk/>
            <pc:sldMk cId="1227653982" sldId="260"/>
            <ac:picMk id="16" creationId="{3B7E412D-DA00-5F12-C6C6-805303D4425C}"/>
          </ac:picMkLst>
        </pc:picChg>
      </pc:sldChg>
      <pc:sldChg chg="addSp delSp modSp add mod">
        <pc:chgData name="Chance Jones" userId="04886abfaf6cc989" providerId="LiveId" clId="{1D9E517B-7AC0-40F0-AE8A-FA37924C3616}" dt="2025-04-26T19:07:02.932" v="1771" actId="1076"/>
        <pc:sldMkLst>
          <pc:docMk/>
          <pc:sldMk cId="3406958402" sldId="261"/>
        </pc:sldMkLst>
        <pc:spChg chg="mod">
          <ac:chgData name="Chance Jones" userId="04886abfaf6cc989" providerId="LiveId" clId="{1D9E517B-7AC0-40F0-AE8A-FA37924C3616}" dt="2025-04-26T19:05:26.423" v="1574" actId="14100"/>
          <ac:spMkLst>
            <pc:docMk/>
            <pc:sldMk cId="3406958402" sldId="261"/>
            <ac:spMk id="4" creationId="{F119CBDD-CC88-ACAB-726B-BDCC7324CD65}"/>
          </ac:spMkLst>
        </pc:spChg>
        <pc:spChg chg="del">
          <ac:chgData name="Chance Jones" userId="04886abfaf6cc989" providerId="LiveId" clId="{1D9E517B-7AC0-40F0-AE8A-FA37924C3616}" dt="2025-04-26T19:00:06.541" v="1294" actId="21"/>
          <ac:spMkLst>
            <pc:docMk/>
            <pc:sldMk cId="3406958402" sldId="261"/>
            <ac:spMk id="11" creationId="{8D1AD369-4163-A366-8AD0-7F5D37368148}"/>
          </ac:spMkLst>
        </pc:spChg>
        <pc:spChg chg="mod">
          <ac:chgData name="Chance Jones" userId="04886abfaf6cc989" providerId="LiveId" clId="{1D9E517B-7AC0-40F0-AE8A-FA37924C3616}" dt="2025-04-26T19:07:02.932" v="1771" actId="1076"/>
          <ac:spMkLst>
            <pc:docMk/>
            <pc:sldMk cId="3406958402" sldId="261"/>
            <ac:spMk id="14" creationId="{FFC2E751-739C-062F-EA0C-95D871622DE2}"/>
          </ac:spMkLst>
        </pc:spChg>
        <pc:spChg chg="del">
          <ac:chgData name="Chance Jones" userId="04886abfaf6cc989" providerId="LiveId" clId="{1D9E517B-7AC0-40F0-AE8A-FA37924C3616}" dt="2025-04-26T19:00:10.677" v="1295" actId="21"/>
          <ac:spMkLst>
            <pc:docMk/>
            <pc:sldMk cId="3406958402" sldId="261"/>
            <ac:spMk id="15" creationId="{756EF834-5060-2B79-9B20-B05E92D27203}"/>
          </ac:spMkLst>
        </pc:spChg>
        <pc:picChg chg="add mod">
          <ac:chgData name="Chance Jones" userId="04886abfaf6cc989" providerId="LiveId" clId="{1D9E517B-7AC0-40F0-AE8A-FA37924C3616}" dt="2025-04-26T19:05:35.252" v="1575" actId="1076"/>
          <ac:picMkLst>
            <pc:docMk/>
            <pc:sldMk cId="3406958402" sldId="261"/>
            <ac:picMk id="2" creationId="{512B26DE-C675-1308-B49C-82737910AAA9}"/>
          </ac:picMkLst>
        </pc:picChg>
        <pc:picChg chg="del">
          <ac:chgData name="Chance Jones" userId="04886abfaf6cc989" providerId="LiveId" clId="{1D9E517B-7AC0-40F0-AE8A-FA37924C3616}" dt="2025-04-26T18:53:21.560" v="1147" actId="478"/>
          <ac:picMkLst>
            <pc:docMk/>
            <pc:sldMk cId="3406958402" sldId="261"/>
            <ac:picMk id="3" creationId="{A55DB4D6-7DF4-086F-FE0B-82952194F24D}"/>
          </ac:picMkLst>
        </pc:picChg>
        <pc:picChg chg="del">
          <ac:chgData name="Chance Jones" userId="04886abfaf6cc989" providerId="LiveId" clId="{1D9E517B-7AC0-40F0-AE8A-FA37924C3616}" dt="2025-04-26T18:53:19.298" v="1146" actId="478"/>
          <ac:picMkLst>
            <pc:docMk/>
            <pc:sldMk cId="3406958402" sldId="261"/>
            <ac:picMk id="6" creationId="{F44278D6-98CF-C6A3-8A80-FFAB9C11D2FD}"/>
          </ac:picMkLst>
        </pc:picChg>
        <pc:picChg chg="del">
          <ac:chgData name="Chance Jones" userId="04886abfaf6cc989" providerId="LiveId" clId="{1D9E517B-7AC0-40F0-AE8A-FA37924C3616}" dt="2025-04-26T18:57:58.553" v="1148" actId="478"/>
          <ac:picMkLst>
            <pc:docMk/>
            <pc:sldMk cId="3406958402" sldId="261"/>
            <ac:picMk id="9" creationId="{AC861B8D-1984-7212-91D5-6DEB7F2F5AEB}"/>
          </ac:picMkLst>
        </pc:picChg>
      </pc:sldChg>
      <pc:sldChg chg="delSp modSp add mod ord">
        <pc:chgData name="Chance Jones" userId="04886abfaf6cc989" providerId="LiveId" clId="{1D9E517B-7AC0-40F0-AE8A-FA37924C3616}" dt="2025-04-26T19:09:29.876" v="1779" actId="20577"/>
        <pc:sldMkLst>
          <pc:docMk/>
          <pc:sldMk cId="24870563" sldId="262"/>
        </pc:sldMkLst>
        <pc:spChg chg="mod">
          <ac:chgData name="Chance Jones" userId="04886abfaf6cc989" providerId="LiveId" clId="{1D9E517B-7AC0-40F0-AE8A-FA37924C3616}" dt="2025-04-26T19:09:29.876" v="1779" actId="20577"/>
          <ac:spMkLst>
            <pc:docMk/>
            <pc:sldMk cId="24870563" sldId="262"/>
            <ac:spMk id="4" creationId="{C4769A2F-1758-A330-09E5-58F429E469C5}"/>
          </ac:spMkLst>
        </pc:spChg>
        <pc:spChg chg="del">
          <ac:chgData name="Chance Jones" userId="04886abfaf6cc989" providerId="LiveId" clId="{1D9E517B-7AC0-40F0-AE8A-FA37924C3616}" dt="2025-04-26T19:09:25.530" v="1775" actId="478"/>
          <ac:spMkLst>
            <pc:docMk/>
            <pc:sldMk cId="24870563" sldId="262"/>
            <ac:spMk id="11" creationId="{08C38829-EEA4-AA2B-D2C9-22313C024CE0}"/>
          </ac:spMkLst>
        </pc:spChg>
        <pc:spChg chg="del">
          <ac:chgData name="Chance Jones" userId="04886abfaf6cc989" providerId="LiveId" clId="{1D9E517B-7AC0-40F0-AE8A-FA37924C3616}" dt="2025-04-26T19:09:25.530" v="1775" actId="478"/>
          <ac:spMkLst>
            <pc:docMk/>
            <pc:sldMk cId="24870563" sldId="262"/>
            <ac:spMk id="14" creationId="{09983CC2-6BFC-A93F-3B88-7379EFB68708}"/>
          </ac:spMkLst>
        </pc:spChg>
        <pc:spChg chg="del">
          <ac:chgData name="Chance Jones" userId="04886abfaf6cc989" providerId="LiveId" clId="{1D9E517B-7AC0-40F0-AE8A-FA37924C3616}" dt="2025-04-26T19:09:25.530" v="1775" actId="478"/>
          <ac:spMkLst>
            <pc:docMk/>
            <pc:sldMk cId="24870563" sldId="262"/>
            <ac:spMk id="15" creationId="{8DD34152-5473-F13C-136D-7DBC85E54142}"/>
          </ac:spMkLst>
        </pc:spChg>
        <pc:picChg chg="del">
          <ac:chgData name="Chance Jones" userId="04886abfaf6cc989" providerId="LiveId" clId="{1D9E517B-7AC0-40F0-AE8A-FA37924C3616}" dt="2025-04-26T19:09:25.530" v="1775" actId="478"/>
          <ac:picMkLst>
            <pc:docMk/>
            <pc:sldMk cId="24870563" sldId="262"/>
            <ac:picMk id="3" creationId="{C9255E0C-C04F-25BB-CC43-CF4F4804B52A}"/>
          </ac:picMkLst>
        </pc:picChg>
        <pc:picChg chg="del">
          <ac:chgData name="Chance Jones" userId="04886abfaf6cc989" providerId="LiveId" clId="{1D9E517B-7AC0-40F0-AE8A-FA37924C3616}" dt="2025-04-26T19:09:25.530" v="1775" actId="478"/>
          <ac:picMkLst>
            <pc:docMk/>
            <pc:sldMk cId="24870563" sldId="262"/>
            <ac:picMk id="6" creationId="{C7CB5B16-AA13-B4D8-E03E-B2480B136ECD}"/>
          </ac:picMkLst>
        </pc:picChg>
        <pc:picChg chg="del">
          <ac:chgData name="Chance Jones" userId="04886abfaf6cc989" providerId="LiveId" clId="{1D9E517B-7AC0-40F0-AE8A-FA37924C3616}" dt="2025-04-26T19:09:25.530" v="1775" actId="478"/>
          <ac:picMkLst>
            <pc:docMk/>
            <pc:sldMk cId="24870563" sldId="262"/>
            <ac:picMk id="9" creationId="{26AA369A-0020-9ECE-8A63-CDA1368D657E}"/>
          </ac:picMkLst>
        </pc:picChg>
      </pc:sldChg>
      <pc:sldChg chg="addSp modSp add mod">
        <pc:chgData name="Chance Jones" userId="04886abfaf6cc989" providerId="LiveId" clId="{1D9E517B-7AC0-40F0-AE8A-FA37924C3616}" dt="2025-04-26T19:29:18.996" v="3301" actId="207"/>
        <pc:sldMkLst>
          <pc:docMk/>
          <pc:sldMk cId="1067724274" sldId="263"/>
        </pc:sldMkLst>
        <pc:spChg chg="add mod">
          <ac:chgData name="Chance Jones" userId="04886abfaf6cc989" providerId="LiveId" clId="{1D9E517B-7AC0-40F0-AE8A-FA37924C3616}" dt="2025-04-26T19:29:18.996" v="3301" actId="207"/>
          <ac:spMkLst>
            <pc:docMk/>
            <pc:sldMk cId="1067724274" sldId="263"/>
            <ac:spMk id="2" creationId="{4251C5E3-E2C6-94A7-F213-7F8ADA5B6398}"/>
          </ac:spMkLst>
        </pc:spChg>
        <pc:spChg chg="mod">
          <ac:chgData name="Chance Jones" userId="04886abfaf6cc989" providerId="LiveId" clId="{1D9E517B-7AC0-40F0-AE8A-FA37924C3616}" dt="2025-04-26T19:10:08.927" v="1803" actId="5793"/>
          <ac:spMkLst>
            <pc:docMk/>
            <pc:sldMk cId="1067724274" sldId="263"/>
            <ac:spMk id="4" creationId="{BA9521F4-44C8-799B-842C-F5D6E2A3E273}"/>
          </ac:spMkLst>
        </pc:spChg>
      </pc:sldChg>
    </pc:docChg>
  </pc:docChgLst>
  <pc:docChgLst>
    <pc:chgData name="Chance Jones" userId="04886abfaf6cc989" providerId="LiveId" clId="{7C6F38DF-CD16-4470-92B3-C15F89700C57}"/>
    <pc:docChg chg="custSel addSld delSld modSld">
      <pc:chgData name="Chance Jones" userId="04886abfaf6cc989" providerId="LiveId" clId="{7C6F38DF-CD16-4470-92B3-C15F89700C57}" dt="2025-03-30T07:08:49.341" v="1743" actId="1076"/>
      <pc:docMkLst>
        <pc:docMk/>
      </pc:docMkLst>
      <pc:sldChg chg="modSp mod">
        <pc:chgData name="Chance Jones" userId="04886abfaf6cc989" providerId="LiveId" clId="{7C6F38DF-CD16-4470-92B3-C15F89700C57}" dt="2025-02-23T19:43:14.970" v="24" actId="20577"/>
        <pc:sldMkLst>
          <pc:docMk/>
          <pc:sldMk cId="956480523" sldId="256"/>
        </pc:sldMkLst>
        <pc:spChg chg="mod">
          <ac:chgData name="Chance Jones" userId="04886abfaf6cc989" providerId="LiveId" clId="{7C6F38DF-CD16-4470-92B3-C15F89700C57}" dt="2025-02-23T19:43:07.622" v="8" actId="20577"/>
          <ac:spMkLst>
            <pc:docMk/>
            <pc:sldMk cId="956480523" sldId="256"/>
            <ac:spMk id="2" creationId="{4A253BFC-C884-4149-5BB2-959BA70054BF}"/>
          </ac:spMkLst>
        </pc:spChg>
        <pc:spChg chg="mod">
          <ac:chgData name="Chance Jones" userId="04886abfaf6cc989" providerId="LiveId" clId="{7C6F38DF-CD16-4470-92B3-C15F89700C57}" dt="2025-02-23T19:43:14.970" v="24" actId="20577"/>
          <ac:spMkLst>
            <pc:docMk/>
            <pc:sldMk cId="956480523" sldId="256"/>
            <ac:spMk id="8" creationId="{F28D10A1-CA27-B583-659D-F73DC96AAE0F}"/>
          </ac:spMkLst>
        </pc:spChg>
      </pc:sldChg>
      <pc:sldChg chg="new del">
        <pc:chgData name="Chance Jones" userId="04886abfaf6cc989" providerId="LiveId" clId="{7C6F38DF-CD16-4470-92B3-C15F89700C57}" dt="2025-03-30T06:45:43.885" v="26" actId="47"/>
        <pc:sldMkLst>
          <pc:docMk/>
          <pc:sldMk cId="365321796" sldId="258"/>
        </pc:sldMkLst>
      </pc:sldChg>
      <pc:sldChg chg="addSp delSp modSp add mod">
        <pc:chgData name="Chance Jones" userId="04886abfaf6cc989" providerId="LiveId" clId="{7C6F38DF-CD16-4470-92B3-C15F89700C57}" dt="2025-03-30T07:08:49.341" v="1743" actId="1076"/>
        <pc:sldMkLst>
          <pc:docMk/>
          <pc:sldMk cId="3608749086" sldId="258"/>
        </pc:sldMkLst>
        <pc:spChg chg="mod">
          <ac:chgData name="Chance Jones" userId="04886abfaf6cc989" providerId="LiveId" clId="{7C6F38DF-CD16-4470-92B3-C15F89700C57}" dt="2025-03-30T06:46:17.933" v="70" actId="20577"/>
          <ac:spMkLst>
            <pc:docMk/>
            <pc:sldMk cId="3608749086" sldId="258"/>
            <ac:spMk id="4" creationId="{CCA37ED4-9A73-B34A-35A8-AF03979BB04B}"/>
          </ac:spMkLst>
        </pc:spChg>
        <pc:spChg chg="add mod">
          <ac:chgData name="Chance Jones" userId="04886abfaf6cc989" providerId="LiveId" clId="{7C6F38DF-CD16-4470-92B3-C15F89700C57}" dt="2025-03-30T07:04:10.497" v="1278" actId="14100"/>
          <ac:spMkLst>
            <pc:docMk/>
            <pc:sldMk cId="3608749086" sldId="258"/>
            <ac:spMk id="11" creationId="{3F4AE1B1-915C-043F-68B1-587BE743FAFE}"/>
          </ac:spMkLst>
        </pc:spChg>
        <pc:spChg chg="add mod">
          <ac:chgData name="Chance Jones" userId="04886abfaf6cc989" providerId="LiveId" clId="{7C6F38DF-CD16-4470-92B3-C15F89700C57}" dt="2025-03-30T07:08:49.341" v="1743" actId="1076"/>
          <ac:spMkLst>
            <pc:docMk/>
            <pc:sldMk cId="3608749086" sldId="258"/>
            <ac:spMk id="13" creationId="{BCF8733A-4499-4F72-2354-B16798A9BF3F}"/>
          </ac:spMkLst>
        </pc:spChg>
        <pc:spChg chg="mod">
          <ac:chgData name="Chance Jones" userId="04886abfaf6cc989" providerId="LiveId" clId="{7C6F38DF-CD16-4470-92B3-C15F89700C57}" dt="2025-03-30T06:56:32.762" v="615" actId="14100"/>
          <ac:spMkLst>
            <pc:docMk/>
            <pc:sldMk cId="3608749086" sldId="258"/>
            <ac:spMk id="14" creationId="{B2C53A8D-21CE-CEE5-CA16-EEB5159CFCCE}"/>
          </ac:spMkLst>
        </pc:spChg>
        <pc:picChg chg="add mod">
          <ac:chgData name="Chance Jones" userId="04886abfaf6cc989" providerId="LiveId" clId="{7C6F38DF-CD16-4470-92B3-C15F89700C57}" dt="2025-03-30T06:52:16.637" v="392" actId="14100"/>
          <ac:picMkLst>
            <pc:docMk/>
            <pc:sldMk cId="3608749086" sldId="258"/>
            <ac:picMk id="3" creationId="{F4350B6D-650F-528C-81AD-6792CAE56DD8}"/>
          </ac:picMkLst>
        </pc:picChg>
        <pc:picChg chg="add mod">
          <ac:chgData name="Chance Jones" userId="04886abfaf6cc989" providerId="LiveId" clId="{7C6F38DF-CD16-4470-92B3-C15F89700C57}" dt="2025-03-30T06:55:08.160" v="398" actId="1076"/>
          <ac:picMkLst>
            <pc:docMk/>
            <pc:sldMk cId="3608749086" sldId="258"/>
            <ac:picMk id="6" creationId="{471EFDA0-A748-BF31-1098-155199DCCAE1}"/>
          </ac:picMkLst>
        </pc:picChg>
        <pc:picChg chg="add mod">
          <ac:chgData name="Chance Jones" userId="04886abfaf6cc989" providerId="LiveId" clId="{7C6F38DF-CD16-4470-92B3-C15F89700C57}" dt="2025-03-30T07:04:17.381" v="1279" actId="1076"/>
          <ac:picMkLst>
            <pc:docMk/>
            <pc:sldMk cId="3608749086" sldId="258"/>
            <ac:picMk id="9" creationId="{767D0ACB-7BF5-55BA-55E2-94D55F2007F7}"/>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2EC09D-3758-89EA-E5A7-4704867D6C1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225B4AB-F967-D7BA-264A-0B4F63A9BED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D9A8140-86D0-CE4B-4097-FE8135887489}"/>
              </a:ext>
            </a:extLst>
          </p:cNvPr>
          <p:cNvSpPr>
            <a:spLocks noGrp="1"/>
          </p:cNvSpPr>
          <p:nvPr>
            <p:ph type="dt" sz="half" idx="10"/>
          </p:nvPr>
        </p:nvSpPr>
        <p:spPr/>
        <p:txBody>
          <a:bodyPr/>
          <a:lstStyle/>
          <a:p>
            <a:fld id="{C53EE988-4F02-49C2-B2A0-A6CEB2525D4D}" type="datetimeFigureOut">
              <a:rPr lang="en-US" smtClean="0"/>
              <a:t>4/25/2025</a:t>
            </a:fld>
            <a:endParaRPr lang="en-US"/>
          </a:p>
        </p:txBody>
      </p:sp>
      <p:sp>
        <p:nvSpPr>
          <p:cNvPr id="5" name="Footer Placeholder 4">
            <a:extLst>
              <a:ext uri="{FF2B5EF4-FFF2-40B4-BE49-F238E27FC236}">
                <a16:creationId xmlns:a16="http://schemas.microsoft.com/office/drawing/2014/main" id="{460222CD-ABE9-22F7-1F14-F8FB0E4C20D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36BCBD-7049-989B-6572-79997A1FD55D}"/>
              </a:ext>
            </a:extLst>
          </p:cNvPr>
          <p:cNvSpPr>
            <a:spLocks noGrp="1"/>
          </p:cNvSpPr>
          <p:nvPr>
            <p:ph type="sldNum" sz="quarter" idx="12"/>
          </p:nvPr>
        </p:nvSpPr>
        <p:spPr/>
        <p:txBody>
          <a:bodyPr/>
          <a:lstStyle/>
          <a:p>
            <a:fld id="{8D163074-44BA-4A88-9AF3-3965EB2F1B73}" type="slidenum">
              <a:rPr lang="en-US" smtClean="0"/>
              <a:t>‹#›</a:t>
            </a:fld>
            <a:endParaRPr lang="en-US"/>
          </a:p>
        </p:txBody>
      </p:sp>
    </p:spTree>
    <p:extLst>
      <p:ext uri="{BB962C8B-B14F-4D97-AF65-F5344CB8AC3E}">
        <p14:creationId xmlns:p14="http://schemas.microsoft.com/office/powerpoint/2010/main" val="5486924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9F13A9-3023-AA27-E980-56A90C9BB06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155C71C-3940-C1D2-039F-9BE0550687D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EA10E78-3CBF-0C91-DE6E-6A4AE0F5B8E0}"/>
              </a:ext>
            </a:extLst>
          </p:cNvPr>
          <p:cNvSpPr>
            <a:spLocks noGrp="1"/>
          </p:cNvSpPr>
          <p:nvPr>
            <p:ph type="dt" sz="half" idx="10"/>
          </p:nvPr>
        </p:nvSpPr>
        <p:spPr/>
        <p:txBody>
          <a:bodyPr/>
          <a:lstStyle/>
          <a:p>
            <a:fld id="{C53EE988-4F02-49C2-B2A0-A6CEB2525D4D}" type="datetimeFigureOut">
              <a:rPr lang="en-US" smtClean="0"/>
              <a:t>4/25/2025</a:t>
            </a:fld>
            <a:endParaRPr lang="en-US"/>
          </a:p>
        </p:txBody>
      </p:sp>
      <p:sp>
        <p:nvSpPr>
          <p:cNvPr id="5" name="Footer Placeholder 4">
            <a:extLst>
              <a:ext uri="{FF2B5EF4-FFF2-40B4-BE49-F238E27FC236}">
                <a16:creationId xmlns:a16="http://schemas.microsoft.com/office/drawing/2014/main" id="{4C2EB88E-13F3-02BA-A82C-F2AA4474FF5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A8B4E5E-C3AE-BCC7-3A15-B9E03FAFD57A}"/>
              </a:ext>
            </a:extLst>
          </p:cNvPr>
          <p:cNvSpPr>
            <a:spLocks noGrp="1"/>
          </p:cNvSpPr>
          <p:nvPr>
            <p:ph type="sldNum" sz="quarter" idx="12"/>
          </p:nvPr>
        </p:nvSpPr>
        <p:spPr/>
        <p:txBody>
          <a:bodyPr/>
          <a:lstStyle/>
          <a:p>
            <a:fld id="{8D163074-44BA-4A88-9AF3-3965EB2F1B73}" type="slidenum">
              <a:rPr lang="en-US" smtClean="0"/>
              <a:t>‹#›</a:t>
            </a:fld>
            <a:endParaRPr lang="en-US"/>
          </a:p>
        </p:txBody>
      </p:sp>
    </p:spTree>
    <p:extLst>
      <p:ext uri="{BB962C8B-B14F-4D97-AF65-F5344CB8AC3E}">
        <p14:creationId xmlns:p14="http://schemas.microsoft.com/office/powerpoint/2010/main" val="40522108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3185B38-18C2-02AB-0282-2E922F57017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B4E730F-3747-A19B-9A71-252CF147C11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8856F8E-04A6-41BD-770F-B782E4FC9D4A}"/>
              </a:ext>
            </a:extLst>
          </p:cNvPr>
          <p:cNvSpPr>
            <a:spLocks noGrp="1"/>
          </p:cNvSpPr>
          <p:nvPr>
            <p:ph type="dt" sz="half" idx="10"/>
          </p:nvPr>
        </p:nvSpPr>
        <p:spPr/>
        <p:txBody>
          <a:bodyPr/>
          <a:lstStyle/>
          <a:p>
            <a:fld id="{C53EE988-4F02-49C2-B2A0-A6CEB2525D4D}" type="datetimeFigureOut">
              <a:rPr lang="en-US" smtClean="0"/>
              <a:t>4/25/2025</a:t>
            </a:fld>
            <a:endParaRPr lang="en-US"/>
          </a:p>
        </p:txBody>
      </p:sp>
      <p:sp>
        <p:nvSpPr>
          <p:cNvPr id="5" name="Footer Placeholder 4">
            <a:extLst>
              <a:ext uri="{FF2B5EF4-FFF2-40B4-BE49-F238E27FC236}">
                <a16:creationId xmlns:a16="http://schemas.microsoft.com/office/drawing/2014/main" id="{3DFFE95D-29A5-B885-E2F5-9259D3ED6AA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498C8DE-5B95-3EE0-6776-F1C02493D50B}"/>
              </a:ext>
            </a:extLst>
          </p:cNvPr>
          <p:cNvSpPr>
            <a:spLocks noGrp="1"/>
          </p:cNvSpPr>
          <p:nvPr>
            <p:ph type="sldNum" sz="quarter" idx="12"/>
          </p:nvPr>
        </p:nvSpPr>
        <p:spPr/>
        <p:txBody>
          <a:bodyPr/>
          <a:lstStyle/>
          <a:p>
            <a:fld id="{8D163074-44BA-4A88-9AF3-3965EB2F1B73}" type="slidenum">
              <a:rPr lang="en-US" smtClean="0"/>
              <a:t>‹#›</a:t>
            </a:fld>
            <a:endParaRPr lang="en-US"/>
          </a:p>
        </p:txBody>
      </p:sp>
    </p:spTree>
    <p:extLst>
      <p:ext uri="{BB962C8B-B14F-4D97-AF65-F5344CB8AC3E}">
        <p14:creationId xmlns:p14="http://schemas.microsoft.com/office/powerpoint/2010/main" val="31430854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863045-EF6E-2C7C-4839-0DD1C005990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2560AB9-CE41-E0BF-463E-A78DD23C60D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69F878C-93D4-D934-450E-BB4CA3204D8A}"/>
              </a:ext>
            </a:extLst>
          </p:cNvPr>
          <p:cNvSpPr>
            <a:spLocks noGrp="1"/>
          </p:cNvSpPr>
          <p:nvPr>
            <p:ph type="dt" sz="half" idx="10"/>
          </p:nvPr>
        </p:nvSpPr>
        <p:spPr/>
        <p:txBody>
          <a:bodyPr/>
          <a:lstStyle/>
          <a:p>
            <a:fld id="{C53EE988-4F02-49C2-B2A0-A6CEB2525D4D}" type="datetimeFigureOut">
              <a:rPr lang="en-US" smtClean="0"/>
              <a:t>4/25/2025</a:t>
            </a:fld>
            <a:endParaRPr lang="en-US"/>
          </a:p>
        </p:txBody>
      </p:sp>
      <p:sp>
        <p:nvSpPr>
          <p:cNvPr id="5" name="Footer Placeholder 4">
            <a:extLst>
              <a:ext uri="{FF2B5EF4-FFF2-40B4-BE49-F238E27FC236}">
                <a16:creationId xmlns:a16="http://schemas.microsoft.com/office/drawing/2014/main" id="{13220E29-F0C8-7A61-E142-65C967C8321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A6627E5-7930-DBD1-5CD7-E175544D3DF8}"/>
              </a:ext>
            </a:extLst>
          </p:cNvPr>
          <p:cNvSpPr>
            <a:spLocks noGrp="1"/>
          </p:cNvSpPr>
          <p:nvPr>
            <p:ph type="sldNum" sz="quarter" idx="12"/>
          </p:nvPr>
        </p:nvSpPr>
        <p:spPr/>
        <p:txBody>
          <a:bodyPr/>
          <a:lstStyle/>
          <a:p>
            <a:fld id="{8D163074-44BA-4A88-9AF3-3965EB2F1B73}" type="slidenum">
              <a:rPr lang="en-US" smtClean="0"/>
              <a:t>‹#›</a:t>
            </a:fld>
            <a:endParaRPr lang="en-US"/>
          </a:p>
        </p:txBody>
      </p:sp>
    </p:spTree>
    <p:extLst>
      <p:ext uri="{BB962C8B-B14F-4D97-AF65-F5344CB8AC3E}">
        <p14:creationId xmlns:p14="http://schemas.microsoft.com/office/powerpoint/2010/main" val="39439286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5DCD66-1C0D-E0DF-2B21-71588B568C1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66DCBDC-9C79-750B-FAA7-49F5EAE6325E}"/>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890F9A5-9F18-E1EB-7DEB-DCDB21184F2F}"/>
              </a:ext>
            </a:extLst>
          </p:cNvPr>
          <p:cNvSpPr>
            <a:spLocks noGrp="1"/>
          </p:cNvSpPr>
          <p:nvPr>
            <p:ph type="dt" sz="half" idx="10"/>
          </p:nvPr>
        </p:nvSpPr>
        <p:spPr/>
        <p:txBody>
          <a:bodyPr/>
          <a:lstStyle/>
          <a:p>
            <a:fld id="{C53EE988-4F02-49C2-B2A0-A6CEB2525D4D}" type="datetimeFigureOut">
              <a:rPr lang="en-US" smtClean="0"/>
              <a:t>4/25/2025</a:t>
            </a:fld>
            <a:endParaRPr lang="en-US"/>
          </a:p>
        </p:txBody>
      </p:sp>
      <p:sp>
        <p:nvSpPr>
          <p:cNvPr id="5" name="Footer Placeholder 4">
            <a:extLst>
              <a:ext uri="{FF2B5EF4-FFF2-40B4-BE49-F238E27FC236}">
                <a16:creationId xmlns:a16="http://schemas.microsoft.com/office/drawing/2014/main" id="{AE58F070-A8BE-9621-5BD2-32B48167FE4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4AF6946-A898-8877-57F9-E7F3B0D76588}"/>
              </a:ext>
            </a:extLst>
          </p:cNvPr>
          <p:cNvSpPr>
            <a:spLocks noGrp="1"/>
          </p:cNvSpPr>
          <p:nvPr>
            <p:ph type="sldNum" sz="quarter" idx="12"/>
          </p:nvPr>
        </p:nvSpPr>
        <p:spPr/>
        <p:txBody>
          <a:bodyPr/>
          <a:lstStyle/>
          <a:p>
            <a:fld id="{8D163074-44BA-4A88-9AF3-3965EB2F1B73}" type="slidenum">
              <a:rPr lang="en-US" smtClean="0"/>
              <a:t>‹#›</a:t>
            </a:fld>
            <a:endParaRPr lang="en-US"/>
          </a:p>
        </p:txBody>
      </p:sp>
    </p:spTree>
    <p:extLst>
      <p:ext uri="{BB962C8B-B14F-4D97-AF65-F5344CB8AC3E}">
        <p14:creationId xmlns:p14="http://schemas.microsoft.com/office/powerpoint/2010/main" val="29229138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2767DA-A090-6BDB-1F4B-8B4201F1AE8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D335D0C-D520-9477-5064-0A609A7FB19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F56AAFD-DB5F-5A2D-6EBD-F3E189A1E3C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880A502-07F7-FA03-6B7E-8BBB73546F47}"/>
              </a:ext>
            </a:extLst>
          </p:cNvPr>
          <p:cNvSpPr>
            <a:spLocks noGrp="1"/>
          </p:cNvSpPr>
          <p:nvPr>
            <p:ph type="dt" sz="half" idx="10"/>
          </p:nvPr>
        </p:nvSpPr>
        <p:spPr/>
        <p:txBody>
          <a:bodyPr/>
          <a:lstStyle/>
          <a:p>
            <a:fld id="{C53EE988-4F02-49C2-B2A0-A6CEB2525D4D}" type="datetimeFigureOut">
              <a:rPr lang="en-US" smtClean="0"/>
              <a:t>4/25/2025</a:t>
            </a:fld>
            <a:endParaRPr lang="en-US"/>
          </a:p>
        </p:txBody>
      </p:sp>
      <p:sp>
        <p:nvSpPr>
          <p:cNvPr id="6" name="Footer Placeholder 5">
            <a:extLst>
              <a:ext uri="{FF2B5EF4-FFF2-40B4-BE49-F238E27FC236}">
                <a16:creationId xmlns:a16="http://schemas.microsoft.com/office/drawing/2014/main" id="{F3010CDA-6203-9109-E36E-08236BD3C95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BDFFA48-06CC-6EC2-3C8C-D143475DB432}"/>
              </a:ext>
            </a:extLst>
          </p:cNvPr>
          <p:cNvSpPr>
            <a:spLocks noGrp="1"/>
          </p:cNvSpPr>
          <p:nvPr>
            <p:ph type="sldNum" sz="quarter" idx="12"/>
          </p:nvPr>
        </p:nvSpPr>
        <p:spPr/>
        <p:txBody>
          <a:bodyPr/>
          <a:lstStyle/>
          <a:p>
            <a:fld id="{8D163074-44BA-4A88-9AF3-3965EB2F1B73}" type="slidenum">
              <a:rPr lang="en-US" smtClean="0"/>
              <a:t>‹#›</a:t>
            </a:fld>
            <a:endParaRPr lang="en-US"/>
          </a:p>
        </p:txBody>
      </p:sp>
    </p:spTree>
    <p:extLst>
      <p:ext uri="{BB962C8B-B14F-4D97-AF65-F5344CB8AC3E}">
        <p14:creationId xmlns:p14="http://schemas.microsoft.com/office/powerpoint/2010/main" val="37427087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28443-1660-7D39-E336-A91F0A95F57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55427C7-A9F2-7DDB-999E-74A34B6E72C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FB2EE5A-919E-2B09-37E0-5137C00F9EF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C0095D2-D4D7-E59F-719A-0BFB6612D34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FA03CD6-5AE8-757C-A014-A87FB0DB957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7491FCF-5D99-3363-7C3C-5EFA1F4CC2B2}"/>
              </a:ext>
            </a:extLst>
          </p:cNvPr>
          <p:cNvSpPr>
            <a:spLocks noGrp="1"/>
          </p:cNvSpPr>
          <p:nvPr>
            <p:ph type="dt" sz="half" idx="10"/>
          </p:nvPr>
        </p:nvSpPr>
        <p:spPr/>
        <p:txBody>
          <a:bodyPr/>
          <a:lstStyle/>
          <a:p>
            <a:fld id="{C53EE988-4F02-49C2-B2A0-A6CEB2525D4D}" type="datetimeFigureOut">
              <a:rPr lang="en-US" smtClean="0"/>
              <a:t>4/25/2025</a:t>
            </a:fld>
            <a:endParaRPr lang="en-US"/>
          </a:p>
        </p:txBody>
      </p:sp>
      <p:sp>
        <p:nvSpPr>
          <p:cNvPr id="8" name="Footer Placeholder 7">
            <a:extLst>
              <a:ext uri="{FF2B5EF4-FFF2-40B4-BE49-F238E27FC236}">
                <a16:creationId xmlns:a16="http://schemas.microsoft.com/office/drawing/2014/main" id="{A6456233-0853-8189-1280-C7316A09227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EFDFAE2-0B1F-95A7-CFF8-4C051235F60B}"/>
              </a:ext>
            </a:extLst>
          </p:cNvPr>
          <p:cNvSpPr>
            <a:spLocks noGrp="1"/>
          </p:cNvSpPr>
          <p:nvPr>
            <p:ph type="sldNum" sz="quarter" idx="12"/>
          </p:nvPr>
        </p:nvSpPr>
        <p:spPr/>
        <p:txBody>
          <a:bodyPr/>
          <a:lstStyle/>
          <a:p>
            <a:fld id="{8D163074-44BA-4A88-9AF3-3965EB2F1B73}" type="slidenum">
              <a:rPr lang="en-US" smtClean="0"/>
              <a:t>‹#›</a:t>
            </a:fld>
            <a:endParaRPr lang="en-US"/>
          </a:p>
        </p:txBody>
      </p:sp>
    </p:spTree>
    <p:extLst>
      <p:ext uri="{BB962C8B-B14F-4D97-AF65-F5344CB8AC3E}">
        <p14:creationId xmlns:p14="http://schemas.microsoft.com/office/powerpoint/2010/main" val="8192117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83874-228F-2968-6E56-04095B8C946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B64C06B-4A44-2F88-6772-639237860F48}"/>
              </a:ext>
            </a:extLst>
          </p:cNvPr>
          <p:cNvSpPr>
            <a:spLocks noGrp="1"/>
          </p:cNvSpPr>
          <p:nvPr>
            <p:ph type="dt" sz="half" idx="10"/>
          </p:nvPr>
        </p:nvSpPr>
        <p:spPr/>
        <p:txBody>
          <a:bodyPr/>
          <a:lstStyle/>
          <a:p>
            <a:fld id="{C53EE988-4F02-49C2-B2A0-A6CEB2525D4D}" type="datetimeFigureOut">
              <a:rPr lang="en-US" smtClean="0"/>
              <a:t>4/25/2025</a:t>
            </a:fld>
            <a:endParaRPr lang="en-US"/>
          </a:p>
        </p:txBody>
      </p:sp>
      <p:sp>
        <p:nvSpPr>
          <p:cNvPr id="4" name="Footer Placeholder 3">
            <a:extLst>
              <a:ext uri="{FF2B5EF4-FFF2-40B4-BE49-F238E27FC236}">
                <a16:creationId xmlns:a16="http://schemas.microsoft.com/office/drawing/2014/main" id="{7F9026E5-9847-CC2A-5270-2F24ED024FB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546B5A2-705A-7B7F-4449-D4C701CFE83E}"/>
              </a:ext>
            </a:extLst>
          </p:cNvPr>
          <p:cNvSpPr>
            <a:spLocks noGrp="1"/>
          </p:cNvSpPr>
          <p:nvPr>
            <p:ph type="sldNum" sz="quarter" idx="12"/>
          </p:nvPr>
        </p:nvSpPr>
        <p:spPr/>
        <p:txBody>
          <a:bodyPr/>
          <a:lstStyle/>
          <a:p>
            <a:fld id="{8D163074-44BA-4A88-9AF3-3965EB2F1B73}" type="slidenum">
              <a:rPr lang="en-US" smtClean="0"/>
              <a:t>‹#›</a:t>
            </a:fld>
            <a:endParaRPr lang="en-US"/>
          </a:p>
        </p:txBody>
      </p:sp>
    </p:spTree>
    <p:extLst>
      <p:ext uri="{BB962C8B-B14F-4D97-AF65-F5344CB8AC3E}">
        <p14:creationId xmlns:p14="http://schemas.microsoft.com/office/powerpoint/2010/main" val="332621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8BD54FF-44FB-B4FF-2290-D25300EDAD8D}"/>
              </a:ext>
            </a:extLst>
          </p:cNvPr>
          <p:cNvSpPr>
            <a:spLocks noGrp="1"/>
          </p:cNvSpPr>
          <p:nvPr>
            <p:ph type="dt" sz="half" idx="10"/>
          </p:nvPr>
        </p:nvSpPr>
        <p:spPr/>
        <p:txBody>
          <a:bodyPr/>
          <a:lstStyle/>
          <a:p>
            <a:fld id="{C53EE988-4F02-49C2-B2A0-A6CEB2525D4D}" type="datetimeFigureOut">
              <a:rPr lang="en-US" smtClean="0"/>
              <a:t>4/25/2025</a:t>
            </a:fld>
            <a:endParaRPr lang="en-US"/>
          </a:p>
        </p:txBody>
      </p:sp>
      <p:sp>
        <p:nvSpPr>
          <p:cNvPr id="3" name="Footer Placeholder 2">
            <a:extLst>
              <a:ext uri="{FF2B5EF4-FFF2-40B4-BE49-F238E27FC236}">
                <a16:creationId xmlns:a16="http://schemas.microsoft.com/office/drawing/2014/main" id="{FE3058B7-0BA4-02DD-9BA6-58F50D129B1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3C62C60-1574-9DCF-97CB-7EE91153061E}"/>
              </a:ext>
            </a:extLst>
          </p:cNvPr>
          <p:cNvSpPr>
            <a:spLocks noGrp="1"/>
          </p:cNvSpPr>
          <p:nvPr>
            <p:ph type="sldNum" sz="quarter" idx="12"/>
          </p:nvPr>
        </p:nvSpPr>
        <p:spPr/>
        <p:txBody>
          <a:bodyPr/>
          <a:lstStyle/>
          <a:p>
            <a:fld id="{8D163074-44BA-4A88-9AF3-3965EB2F1B73}" type="slidenum">
              <a:rPr lang="en-US" smtClean="0"/>
              <a:t>‹#›</a:t>
            </a:fld>
            <a:endParaRPr lang="en-US"/>
          </a:p>
        </p:txBody>
      </p:sp>
    </p:spTree>
    <p:extLst>
      <p:ext uri="{BB962C8B-B14F-4D97-AF65-F5344CB8AC3E}">
        <p14:creationId xmlns:p14="http://schemas.microsoft.com/office/powerpoint/2010/main" val="16530694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B6DC1-B4B1-A04C-0E01-6F95094BD8F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6E7A3B8-7045-11C5-9DCC-5B787173EEC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7D867AD-2943-4457-FC9A-87AAF1D17A3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48EBB24-06D9-5E05-307C-C074A7087A58}"/>
              </a:ext>
            </a:extLst>
          </p:cNvPr>
          <p:cNvSpPr>
            <a:spLocks noGrp="1"/>
          </p:cNvSpPr>
          <p:nvPr>
            <p:ph type="dt" sz="half" idx="10"/>
          </p:nvPr>
        </p:nvSpPr>
        <p:spPr/>
        <p:txBody>
          <a:bodyPr/>
          <a:lstStyle/>
          <a:p>
            <a:fld id="{C53EE988-4F02-49C2-B2A0-A6CEB2525D4D}" type="datetimeFigureOut">
              <a:rPr lang="en-US" smtClean="0"/>
              <a:t>4/25/2025</a:t>
            </a:fld>
            <a:endParaRPr lang="en-US"/>
          </a:p>
        </p:txBody>
      </p:sp>
      <p:sp>
        <p:nvSpPr>
          <p:cNvPr id="6" name="Footer Placeholder 5">
            <a:extLst>
              <a:ext uri="{FF2B5EF4-FFF2-40B4-BE49-F238E27FC236}">
                <a16:creationId xmlns:a16="http://schemas.microsoft.com/office/drawing/2014/main" id="{8A2DDA09-61E0-49F6-1EAB-E8A026535E6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20FEA30-8452-FECA-B0E9-49B6BE9FA6DF}"/>
              </a:ext>
            </a:extLst>
          </p:cNvPr>
          <p:cNvSpPr>
            <a:spLocks noGrp="1"/>
          </p:cNvSpPr>
          <p:nvPr>
            <p:ph type="sldNum" sz="quarter" idx="12"/>
          </p:nvPr>
        </p:nvSpPr>
        <p:spPr/>
        <p:txBody>
          <a:bodyPr/>
          <a:lstStyle/>
          <a:p>
            <a:fld id="{8D163074-44BA-4A88-9AF3-3965EB2F1B73}" type="slidenum">
              <a:rPr lang="en-US" smtClean="0"/>
              <a:t>‹#›</a:t>
            </a:fld>
            <a:endParaRPr lang="en-US"/>
          </a:p>
        </p:txBody>
      </p:sp>
    </p:spTree>
    <p:extLst>
      <p:ext uri="{BB962C8B-B14F-4D97-AF65-F5344CB8AC3E}">
        <p14:creationId xmlns:p14="http://schemas.microsoft.com/office/powerpoint/2010/main" val="34465531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AA48B2-B2D9-33B6-FE6E-5B8A8097596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B822079-4FFD-81EA-F762-6BA95FD0B32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8344759-CB15-E6F8-4434-81AFBF114BD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55CB782-57B6-1C56-C604-11794D73FE7B}"/>
              </a:ext>
            </a:extLst>
          </p:cNvPr>
          <p:cNvSpPr>
            <a:spLocks noGrp="1"/>
          </p:cNvSpPr>
          <p:nvPr>
            <p:ph type="dt" sz="half" idx="10"/>
          </p:nvPr>
        </p:nvSpPr>
        <p:spPr/>
        <p:txBody>
          <a:bodyPr/>
          <a:lstStyle/>
          <a:p>
            <a:fld id="{C53EE988-4F02-49C2-B2A0-A6CEB2525D4D}" type="datetimeFigureOut">
              <a:rPr lang="en-US" smtClean="0"/>
              <a:t>4/25/2025</a:t>
            </a:fld>
            <a:endParaRPr lang="en-US"/>
          </a:p>
        </p:txBody>
      </p:sp>
      <p:sp>
        <p:nvSpPr>
          <p:cNvPr id="6" name="Footer Placeholder 5">
            <a:extLst>
              <a:ext uri="{FF2B5EF4-FFF2-40B4-BE49-F238E27FC236}">
                <a16:creationId xmlns:a16="http://schemas.microsoft.com/office/drawing/2014/main" id="{72EB1FF7-BE42-3480-69DD-AE5B41AF717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AADF54A-A16F-931F-AC57-DA8CF3CFF628}"/>
              </a:ext>
            </a:extLst>
          </p:cNvPr>
          <p:cNvSpPr>
            <a:spLocks noGrp="1"/>
          </p:cNvSpPr>
          <p:nvPr>
            <p:ph type="sldNum" sz="quarter" idx="12"/>
          </p:nvPr>
        </p:nvSpPr>
        <p:spPr/>
        <p:txBody>
          <a:bodyPr/>
          <a:lstStyle/>
          <a:p>
            <a:fld id="{8D163074-44BA-4A88-9AF3-3965EB2F1B73}" type="slidenum">
              <a:rPr lang="en-US" smtClean="0"/>
              <a:t>‹#›</a:t>
            </a:fld>
            <a:endParaRPr lang="en-US"/>
          </a:p>
        </p:txBody>
      </p:sp>
    </p:spTree>
    <p:extLst>
      <p:ext uri="{BB962C8B-B14F-4D97-AF65-F5344CB8AC3E}">
        <p14:creationId xmlns:p14="http://schemas.microsoft.com/office/powerpoint/2010/main" val="35562542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E838D8F-FF84-6CCB-7A67-304C7189EA4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EBC2152-C6E0-9B2C-4E83-A3290373AD1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1175531-AE78-82CD-72A8-92952B9E1C3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C53EE988-4F02-49C2-B2A0-A6CEB2525D4D}" type="datetimeFigureOut">
              <a:rPr lang="en-US" smtClean="0"/>
              <a:t>4/25/2025</a:t>
            </a:fld>
            <a:endParaRPr lang="en-US"/>
          </a:p>
        </p:txBody>
      </p:sp>
      <p:sp>
        <p:nvSpPr>
          <p:cNvPr id="5" name="Footer Placeholder 4">
            <a:extLst>
              <a:ext uri="{FF2B5EF4-FFF2-40B4-BE49-F238E27FC236}">
                <a16:creationId xmlns:a16="http://schemas.microsoft.com/office/drawing/2014/main" id="{284D5A58-268A-3EC4-10C5-92A81E7FA07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4F2D1BEC-D7C9-96D0-A6D9-B8EE0C81F22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8D163074-44BA-4A88-9AF3-3965EB2F1B73}" type="slidenum">
              <a:rPr lang="en-US" smtClean="0"/>
              <a:t>‹#›</a:t>
            </a:fld>
            <a:endParaRPr lang="en-US"/>
          </a:p>
        </p:txBody>
      </p:sp>
    </p:spTree>
    <p:extLst>
      <p:ext uri="{BB962C8B-B14F-4D97-AF65-F5344CB8AC3E}">
        <p14:creationId xmlns:p14="http://schemas.microsoft.com/office/powerpoint/2010/main" val="145722044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4.xml"/><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4.xml"/><Relationship Id="rId5" Type="http://schemas.openxmlformats.org/officeDocument/2006/relationships/image" Target="../media/image8.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4.xml"/><Relationship Id="rId5" Type="http://schemas.openxmlformats.org/officeDocument/2006/relationships/image" Target="../media/image11.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4.xml"/><Relationship Id="rId5" Type="http://schemas.openxmlformats.org/officeDocument/2006/relationships/image" Target="../media/image14.pn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253BFC-C884-4149-5BB2-959BA70054BF}"/>
              </a:ext>
            </a:extLst>
          </p:cNvPr>
          <p:cNvSpPr>
            <a:spLocks noGrp="1"/>
          </p:cNvSpPr>
          <p:nvPr>
            <p:ph type="title"/>
          </p:nvPr>
        </p:nvSpPr>
        <p:spPr>
          <a:xfrm>
            <a:off x="210127" y="0"/>
            <a:ext cx="10515600" cy="1325563"/>
          </a:xfrm>
        </p:spPr>
        <p:txBody>
          <a:bodyPr>
            <a:normAutofit/>
          </a:bodyPr>
          <a:lstStyle/>
          <a:p>
            <a:r>
              <a:rPr lang="en-US" sz="3600" dirty="0"/>
              <a:t>Fork Yah!</a:t>
            </a:r>
          </a:p>
        </p:txBody>
      </p:sp>
      <p:sp>
        <p:nvSpPr>
          <p:cNvPr id="8" name="Content Placeholder 7">
            <a:extLst>
              <a:ext uri="{FF2B5EF4-FFF2-40B4-BE49-F238E27FC236}">
                <a16:creationId xmlns:a16="http://schemas.microsoft.com/office/drawing/2014/main" id="{F28D10A1-CA27-B583-659D-F73DC96AAE0F}"/>
              </a:ext>
            </a:extLst>
          </p:cNvPr>
          <p:cNvSpPr>
            <a:spLocks noGrp="1"/>
          </p:cNvSpPr>
          <p:nvPr>
            <p:ph idx="1"/>
          </p:nvPr>
        </p:nvSpPr>
        <p:spPr>
          <a:xfrm>
            <a:off x="274782" y="2125951"/>
            <a:ext cx="10515600" cy="677430"/>
          </a:xfrm>
        </p:spPr>
        <p:txBody>
          <a:bodyPr>
            <a:normAutofit fontScale="70000" lnSpcReduction="20000"/>
          </a:bodyPr>
          <a:lstStyle/>
          <a:p>
            <a:pPr marL="0" indent="0">
              <a:buNone/>
            </a:pPr>
            <a:r>
              <a:rPr lang="en-US" dirty="0" err="1"/>
              <a:t>Forkin</a:t>
            </a:r>
            <a:r>
              <a:rPr lang="en-US" dirty="0"/>
              <a:t>’ Fast </a:t>
            </a:r>
          </a:p>
          <a:p>
            <a:pPr marL="0" indent="0">
              <a:buNone/>
            </a:pPr>
            <a:r>
              <a:rPr lang="en-US" dirty="0"/>
              <a:t>     Food Delivery</a:t>
            </a:r>
          </a:p>
        </p:txBody>
      </p:sp>
    </p:spTree>
    <p:extLst>
      <p:ext uri="{BB962C8B-B14F-4D97-AF65-F5344CB8AC3E}">
        <p14:creationId xmlns:p14="http://schemas.microsoft.com/office/powerpoint/2010/main" val="9564805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CC5D014-0D41-53BC-4A17-EDF7D1AAFC55}"/>
              </a:ext>
            </a:extLst>
          </p:cNvPr>
          <p:cNvSpPr>
            <a:spLocks noGrp="1"/>
          </p:cNvSpPr>
          <p:nvPr>
            <p:ph type="title"/>
          </p:nvPr>
        </p:nvSpPr>
        <p:spPr>
          <a:xfrm>
            <a:off x="330200" y="82703"/>
            <a:ext cx="10515600" cy="1325563"/>
          </a:xfrm>
        </p:spPr>
        <p:txBody>
          <a:bodyPr/>
          <a:lstStyle/>
          <a:p>
            <a:r>
              <a:rPr lang="en-US" dirty="0"/>
              <a:t>REST API’s</a:t>
            </a:r>
          </a:p>
        </p:txBody>
      </p:sp>
      <p:pic>
        <p:nvPicPr>
          <p:cNvPr id="10" name="Picture 9">
            <a:extLst>
              <a:ext uri="{FF2B5EF4-FFF2-40B4-BE49-F238E27FC236}">
                <a16:creationId xmlns:a16="http://schemas.microsoft.com/office/drawing/2014/main" id="{015B1D2B-CF73-B94D-93AB-63D4EA932C6E}"/>
              </a:ext>
            </a:extLst>
          </p:cNvPr>
          <p:cNvPicPr>
            <a:picLocks noChangeAspect="1"/>
          </p:cNvPicPr>
          <p:nvPr/>
        </p:nvPicPr>
        <p:blipFill>
          <a:blip r:embed="rId3"/>
          <a:stretch>
            <a:fillRect/>
          </a:stretch>
        </p:blipFill>
        <p:spPr>
          <a:xfrm>
            <a:off x="150631" y="1859966"/>
            <a:ext cx="3165054" cy="1812467"/>
          </a:xfrm>
          <a:prstGeom prst="rect">
            <a:avLst/>
          </a:prstGeom>
        </p:spPr>
      </p:pic>
      <p:pic>
        <p:nvPicPr>
          <p:cNvPr id="8" name="Picture 7">
            <a:extLst>
              <a:ext uri="{FF2B5EF4-FFF2-40B4-BE49-F238E27FC236}">
                <a16:creationId xmlns:a16="http://schemas.microsoft.com/office/drawing/2014/main" id="{10CF8191-55F9-6FA0-663E-CE216CD9F4D4}"/>
              </a:ext>
            </a:extLst>
          </p:cNvPr>
          <p:cNvPicPr>
            <a:picLocks noChangeAspect="1"/>
          </p:cNvPicPr>
          <p:nvPr/>
        </p:nvPicPr>
        <p:blipFill>
          <a:blip r:embed="rId4"/>
          <a:stretch>
            <a:fillRect/>
          </a:stretch>
        </p:blipFill>
        <p:spPr>
          <a:xfrm>
            <a:off x="1591588" y="3514503"/>
            <a:ext cx="2442877" cy="1507541"/>
          </a:xfrm>
          <a:prstGeom prst="rect">
            <a:avLst/>
          </a:prstGeom>
        </p:spPr>
      </p:pic>
      <p:pic>
        <p:nvPicPr>
          <p:cNvPr id="12" name="Picture 11">
            <a:extLst>
              <a:ext uri="{FF2B5EF4-FFF2-40B4-BE49-F238E27FC236}">
                <a16:creationId xmlns:a16="http://schemas.microsoft.com/office/drawing/2014/main" id="{5D967A0E-3E2A-7DBC-7D07-CD192C5B8B5C}"/>
              </a:ext>
            </a:extLst>
          </p:cNvPr>
          <p:cNvPicPr>
            <a:picLocks noChangeAspect="1"/>
          </p:cNvPicPr>
          <p:nvPr/>
        </p:nvPicPr>
        <p:blipFill>
          <a:blip r:embed="rId5"/>
          <a:stretch>
            <a:fillRect/>
          </a:stretch>
        </p:blipFill>
        <p:spPr>
          <a:xfrm>
            <a:off x="6301170" y="364557"/>
            <a:ext cx="5356805" cy="2610880"/>
          </a:xfrm>
          <a:prstGeom prst="rect">
            <a:avLst/>
          </a:prstGeom>
        </p:spPr>
      </p:pic>
      <p:sp>
        <p:nvSpPr>
          <p:cNvPr id="14" name="Rectangle 13">
            <a:extLst>
              <a:ext uri="{FF2B5EF4-FFF2-40B4-BE49-F238E27FC236}">
                <a16:creationId xmlns:a16="http://schemas.microsoft.com/office/drawing/2014/main" id="{339CB39C-C1C3-7F51-3D9F-5D6E0F802B11}"/>
              </a:ext>
            </a:extLst>
          </p:cNvPr>
          <p:cNvSpPr/>
          <p:nvPr/>
        </p:nvSpPr>
        <p:spPr>
          <a:xfrm>
            <a:off x="5994400" y="3672433"/>
            <a:ext cx="4941455" cy="2368149"/>
          </a:xfrm>
          <a:prstGeom prst="rect">
            <a:avLst/>
          </a:prstGeom>
          <a:solidFill>
            <a:schemeClr val="tx1">
              <a:alpha val="66000"/>
            </a:schemeClr>
          </a:solidFill>
          <a:effectLst>
            <a:softEdge rad="139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Here we have two objects that make up the food delivery application. The REST API entry points all have to go through the restaurant controller to access the food controller in a hierarchical structure. All HTTP methods can be executed on the Restaurant Model, while only PUT and GET can be executed on the Food Model</a:t>
            </a:r>
          </a:p>
        </p:txBody>
      </p:sp>
    </p:spTree>
    <p:extLst>
      <p:ext uri="{BB962C8B-B14F-4D97-AF65-F5344CB8AC3E}">
        <p14:creationId xmlns:p14="http://schemas.microsoft.com/office/powerpoint/2010/main" val="1947893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000" b="-1000"/>
          </a:stretch>
        </a:blipFill>
        <a:effectLst/>
      </p:bgPr>
    </p:bg>
    <p:spTree>
      <p:nvGrpSpPr>
        <p:cNvPr id="1" name="">
          <a:extLst>
            <a:ext uri="{FF2B5EF4-FFF2-40B4-BE49-F238E27FC236}">
              <a16:creationId xmlns:a16="http://schemas.microsoft.com/office/drawing/2014/main" id="{349EFFCA-89B8-F3FC-6854-1074EDD05607}"/>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CCA37ED4-9A73-B34A-35A8-AF03979BB04B}"/>
              </a:ext>
            </a:extLst>
          </p:cNvPr>
          <p:cNvSpPr>
            <a:spLocks noGrp="1"/>
          </p:cNvSpPr>
          <p:nvPr>
            <p:ph type="title"/>
          </p:nvPr>
        </p:nvSpPr>
        <p:spPr>
          <a:xfrm>
            <a:off x="330200" y="82703"/>
            <a:ext cx="10515600" cy="1325563"/>
          </a:xfrm>
        </p:spPr>
        <p:txBody>
          <a:bodyPr/>
          <a:lstStyle/>
          <a:p>
            <a:r>
              <a:rPr lang="en-US" dirty="0"/>
              <a:t>UI Application</a:t>
            </a:r>
          </a:p>
        </p:txBody>
      </p:sp>
      <p:sp>
        <p:nvSpPr>
          <p:cNvPr id="14" name="Rectangle 13">
            <a:extLst>
              <a:ext uri="{FF2B5EF4-FFF2-40B4-BE49-F238E27FC236}">
                <a16:creationId xmlns:a16="http://schemas.microsoft.com/office/drawing/2014/main" id="{B2C53A8D-21CE-CEE5-CA16-EEB5159CFCCE}"/>
              </a:ext>
            </a:extLst>
          </p:cNvPr>
          <p:cNvSpPr/>
          <p:nvPr/>
        </p:nvSpPr>
        <p:spPr>
          <a:xfrm>
            <a:off x="50800" y="1182546"/>
            <a:ext cx="4941455" cy="1325563"/>
          </a:xfrm>
          <a:prstGeom prst="rect">
            <a:avLst/>
          </a:prstGeom>
          <a:solidFill>
            <a:schemeClr val="tx1">
              <a:alpha val="66000"/>
            </a:schemeClr>
          </a:solidFill>
          <a:effectLst>
            <a:softEdge rad="139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Here we have the front end of the application. The UI interacts with the API to retrieve the necessary data from the MySQL database and display it for the user to see and interact with.</a:t>
            </a:r>
          </a:p>
        </p:txBody>
      </p:sp>
      <p:pic>
        <p:nvPicPr>
          <p:cNvPr id="3" name="Picture 2">
            <a:extLst>
              <a:ext uri="{FF2B5EF4-FFF2-40B4-BE49-F238E27FC236}">
                <a16:creationId xmlns:a16="http://schemas.microsoft.com/office/drawing/2014/main" id="{F4350B6D-650F-528C-81AD-6792CAE56DD8}"/>
              </a:ext>
            </a:extLst>
          </p:cNvPr>
          <p:cNvPicPr>
            <a:picLocks noChangeAspect="1"/>
          </p:cNvPicPr>
          <p:nvPr/>
        </p:nvPicPr>
        <p:blipFill>
          <a:blip r:embed="rId3"/>
          <a:stretch>
            <a:fillRect/>
          </a:stretch>
        </p:blipFill>
        <p:spPr>
          <a:xfrm>
            <a:off x="4935147" y="4526917"/>
            <a:ext cx="5642237" cy="1897799"/>
          </a:xfrm>
          <a:prstGeom prst="rect">
            <a:avLst/>
          </a:prstGeom>
        </p:spPr>
      </p:pic>
      <p:pic>
        <p:nvPicPr>
          <p:cNvPr id="6" name="Picture 5">
            <a:extLst>
              <a:ext uri="{FF2B5EF4-FFF2-40B4-BE49-F238E27FC236}">
                <a16:creationId xmlns:a16="http://schemas.microsoft.com/office/drawing/2014/main" id="{471EFDA0-A748-BF31-1098-155199DCCAE1}"/>
              </a:ext>
            </a:extLst>
          </p:cNvPr>
          <p:cNvPicPr>
            <a:picLocks noChangeAspect="1"/>
          </p:cNvPicPr>
          <p:nvPr/>
        </p:nvPicPr>
        <p:blipFill>
          <a:blip r:embed="rId4"/>
          <a:stretch>
            <a:fillRect/>
          </a:stretch>
        </p:blipFill>
        <p:spPr>
          <a:xfrm>
            <a:off x="6647935" y="140437"/>
            <a:ext cx="5028510" cy="1743935"/>
          </a:xfrm>
          <a:prstGeom prst="rect">
            <a:avLst/>
          </a:prstGeom>
        </p:spPr>
      </p:pic>
      <p:pic>
        <p:nvPicPr>
          <p:cNvPr id="9" name="Picture 8">
            <a:extLst>
              <a:ext uri="{FF2B5EF4-FFF2-40B4-BE49-F238E27FC236}">
                <a16:creationId xmlns:a16="http://schemas.microsoft.com/office/drawing/2014/main" id="{767D0ACB-7BF5-55BA-55E2-94D55F2007F7}"/>
              </a:ext>
            </a:extLst>
          </p:cNvPr>
          <p:cNvPicPr>
            <a:picLocks noChangeAspect="1"/>
          </p:cNvPicPr>
          <p:nvPr/>
        </p:nvPicPr>
        <p:blipFill>
          <a:blip r:embed="rId5"/>
          <a:stretch>
            <a:fillRect/>
          </a:stretch>
        </p:blipFill>
        <p:spPr>
          <a:xfrm>
            <a:off x="274595" y="2472334"/>
            <a:ext cx="4324865" cy="1504184"/>
          </a:xfrm>
          <a:prstGeom prst="rect">
            <a:avLst/>
          </a:prstGeom>
        </p:spPr>
      </p:pic>
      <p:sp>
        <p:nvSpPr>
          <p:cNvPr id="11" name="Rectangle 10">
            <a:extLst>
              <a:ext uri="{FF2B5EF4-FFF2-40B4-BE49-F238E27FC236}">
                <a16:creationId xmlns:a16="http://schemas.microsoft.com/office/drawing/2014/main" id="{3F4AE1B1-915C-043F-68B1-587BE743FAFE}"/>
              </a:ext>
            </a:extLst>
          </p:cNvPr>
          <p:cNvSpPr/>
          <p:nvPr/>
        </p:nvSpPr>
        <p:spPr>
          <a:xfrm>
            <a:off x="6270367" y="2191950"/>
            <a:ext cx="4941455" cy="2064953"/>
          </a:xfrm>
          <a:prstGeom prst="rect">
            <a:avLst/>
          </a:prstGeom>
          <a:solidFill>
            <a:schemeClr val="tx1">
              <a:alpha val="66000"/>
            </a:schemeClr>
          </a:solidFill>
          <a:effectLst>
            <a:softEdge rad="139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So far, the application is able to retrieve the list of restaurants, select an individual restaurant, and enter an edit form page to update the restaurants information. The edit page is not able to update the restaurant yet, and the create and delete functions have not been implemented yet.  </a:t>
            </a:r>
          </a:p>
        </p:txBody>
      </p:sp>
      <p:sp>
        <p:nvSpPr>
          <p:cNvPr id="13" name="Rectangle 12">
            <a:extLst>
              <a:ext uri="{FF2B5EF4-FFF2-40B4-BE49-F238E27FC236}">
                <a16:creationId xmlns:a16="http://schemas.microsoft.com/office/drawing/2014/main" id="{BCF8733A-4499-4F72-2354-B16798A9BF3F}"/>
              </a:ext>
            </a:extLst>
          </p:cNvPr>
          <p:cNvSpPr/>
          <p:nvPr/>
        </p:nvSpPr>
        <p:spPr>
          <a:xfrm>
            <a:off x="50800" y="4526917"/>
            <a:ext cx="4941455" cy="1737742"/>
          </a:xfrm>
          <a:prstGeom prst="rect">
            <a:avLst/>
          </a:prstGeom>
          <a:solidFill>
            <a:schemeClr val="tx1">
              <a:alpha val="66000"/>
            </a:schemeClr>
          </a:solidFill>
          <a:effectLst>
            <a:softEdge rad="139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Unfortunately, due to technical difficulties with my computer, I am unable to complete the project at this time, and will need to implement the delete, create, and finish the update functions by next milestone. </a:t>
            </a:r>
          </a:p>
        </p:txBody>
      </p:sp>
    </p:spTree>
    <p:extLst>
      <p:ext uri="{BB962C8B-B14F-4D97-AF65-F5344CB8AC3E}">
        <p14:creationId xmlns:p14="http://schemas.microsoft.com/office/powerpoint/2010/main" val="36087490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000" b="-1000"/>
          </a:stretch>
        </a:blipFill>
        <a:effectLst/>
      </p:bgPr>
    </p:bg>
    <p:spTree>
      <p:nvGrpSpPr>
        <p:cNvPr id="1" name="">
          <a:extLst>
            <a:ext uri="{FF2B5EF4-FFF2-40B4-BE49-F238E27FC236}">
              <a16:creationId xmlns:a16="http://schemas.microsoft.com/office/drawing/2014/main" id="{A621851C-8211-AB09-AEFE-5C087B4886DD}"/>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9D79C010-DFBE-1140-CE15-3BA202E978B3}"/>
              </a:ext>
            </a:extLst>
          </p:cNvPr>
          <p:cNvSpPr>
            <a:spLocks noGrp="1"/>
          </p:cNvSpPr>
          <p:nvPr>
            <p:ph type="title"/>
          </p:nvPr>
        </p:nvSpPr>
        <p:spPr>
          <a:xfrm>
            <a:off x="330200" y="82703"/>
            <a:ext cx="10515600" cy="1325563"/>
          </a:xfrm>
        </p:spPr>
        <p:txBody>
          <a:bodyPr/>
          <a:lstStyle/>
          <a:p>
            <a:r>
              <a:rPr lang="en-US" dirty="0"/>
              <a:t>CRUD Functions</a:t>
            </a:r>
          </a:p>
        </p:txBody>
      </p:sp>
      <p:sp>
        <p:nvSpPr>
          <p:cNvPr id="14" name="Rectangle 13">
            <a:extLst>
              <a:ext uri="{FF2B5EF4-FFF2-40B4-BE49-F238E27FC236}">
                <a16:creationId xmlns:a16="http://schemas.microsoft.com/office/drawing/2014/main" id="{31A4A66E-39A0-2EDE-5904-F0ADF9A5B12D}"/>
              </a:ext>
            </a:extLst>
          </p:cNvPr>
          <p:cNvSpPr/>
          <p:nvPr/>
        </p:nvSpPr>
        <p:spPr>
          <a:xfrm>
            <a:off x="50800" y="1182547"/>
            <a:ext cx="4941455" cy="938862"/>
          </a:xfrm>
          <a:prstGeom prst="rect">
            <a:avLst/>
          </a:prstGeom>
          <a:solidFill>
            <a:schemeClr val="tx1">
              <a:alpha val="67000"/>
            </a:schemeClr>
          </a:solidFill>
          <a:effectLst>
            <a:softEdge rad="139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The UI has been greatly improved visually, making it much more appealing and user friendly.</a:t>
            </a:r>
          </a:p>
        </p:txBody>
      </p:sp>
      <p:sp>
        <p:nvSpPr>
          <p:cNvPr id="11" name="Rectangle 10">
            <a:extLst>
              <a:ext uri="{FF2B5EF4-FFF2-40B4-BE49-F238E27FC236}">
                <a16:creationId xmlns:a16="http://schemas.microsoft.com/office/drawing/2014/main" id="{7DBD7940-18A1-9026-8620-B6752CBFF1F8}"/>
              </a:ext>
            </a:extLst>
          </p:cNvPr>
          <p:cNvSpPr/>
          <p:nvPr/>
        </p:nvSpPr>
        <p:spPr>
          <a:xfrm>
            <a:off x="6764143" y="510269"/>
            <a:ext cx="4941455" cy="1056503"/>
          </a:xfrm>
          <a:prstGeom prst="rect">
            <a:avLst/>
          </a:prstGeom>
          <a:solidFill>
            <a:schemeClr val="tx1">
              <a:alpha val="67000"/>
            </a:schemeClr>
          </a:solidFill>
          <a:effectLst>
            <a:softEdge rad="139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CRUD Operations are now fully Functional for the  restaurants, although there is no way to add food to the restaurants themselves.</a:t>
            </a:r>
          </a:p>
        </p:txBody>
      </p:sp>
      <p:sp>
        <p:nvSpPr>
          <p:cNvPr id="13" name="Rectangle 12">
            <a:extLst>
              <a:ext uri="{FF2B5EF4-FFF2-40B4-BE49-F238E27FC236}">
                <a16:creationId xmlns:a16="http://schemas.microsoft.com/office/drawing/2014/main" id="{D88B588E-A32E-D18E-1D7C-7B144463C53E}"/>
              </a:ext>
            </a:extLst>
          </p:cNvPr>
          <p:cNvSpPr/>
          <p:nvPr/>
        </p:nvSpPr>
        <p:spPr>
          <a:xfrm>
            <a:off x="330200" y="5744046"/>
            <a:ext cx="4941455" cy="1024599"/>
          </a:xfrm>
          <a:prstGeom prst="rect">
            <a:avLst/>
          </a:prstGeom>
          <a:solidFill>
            <a:schemeClr val="tx1">
              <a:alpha val="67000"/>
            </a:schemeClr>
          </a:solidFill>
          <a:effectLst>
            <a:softEdge rad="139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There is a new page for creating the restaurants, and another for viewing all of the foods available. </a:t>
            </a:r>
          </a:p>
        </p:txBody>
      </p:sp>
      <p:pic>
        <p:nvPicPr>
          <p:cNvPr id="8" name="Picture 7">
            <a:extLst>
              <a:ext uri="{FF2B5EF4-FFF2-40B4-BE49-F238E27FC236}">
                <a16:creationId xmlns:a16="http://schemas.microsoft.com/office/drawing/2014/main" id="{7DDFC4F0-9984-86A2-4254-D20200929E40}"/>
              </a:ext>
            </a:extLst>
          </p:cNvPr>
          <p:cNvPicPr>
            <a:picLocks noChangeAspect="1"/>
          </p:cNvPicPr>
          <p:nvPr/>
        </p:nvPicPr>
        <p:blipFill>
          <a:blip r:embed="rId3"/>
          <a:stretch>
            <a:fillRect/>
          </a:stretch>
        </p:blipFill>
        <p:spPr>
          <a:xfrm>
            <a:off x="6867577" y="1791090"/>
            <a:ext cx="4734586" cy="2353003"/>
          </a:xfrm>
          <a:prstGeom prst="rect">
            <a:avLst/>
          </a:prstGeom>
        </p:spPr>
      </p:pic>
      <p:pic>
        <p:nvPicPr>
          <p:cNvPr id="12" name="Picture 11">
            <a:extLst>
              <a:ext uri="{FF2B5EF4-FFF2-40B4-BE49-F238E27FC236}">
                <a16:creationId xmlns:a16="http://schemas.microsoft.com/office/drawing/2014/main" id="{E54D844A-F5D7-0FA0-5602-DAF3E6A2F739}"/>
              </a:ext>
            </a:extLst>
          </p:cNvPr>
          <p:cNvPicPr>
            <a:picLocks noChangeAspect="1"/>
          </p:cNvPicPr>
          <p:nvPr/>
        </p:nvPicPr>
        <p:blipFill>
          <a:blip r:embed="rId4"/>
          <a:stretch>
            <a:fillRect/>
          </a:stretch>
        </p:blipFill>
        <p:spPr>
          <a:xfrm>
            <a:off x="50800" y="2331083"/>
            <a:ext cx="5367403" cy="2088218"/>
          </a:xfrm>
          <a:prstGeom prst="rect">
            <a:avLst/>
          </a:prstGeom>
        </p:spPr>
      </p:pic>
      <p:pic>
        <p:nvPicPr>
          <p:cNvPr id="16" name="Picture 15">
            <a:extLst>
              <a:ext uri="{FF2B5EF4-FFF2-40B4-BE49-F238E27FC236}">
                <a16:creationId xmlns:a16="http://schemas.microsoft.com/office/drawing/2014/main" id="{44484886-ECB2-0DCB-1885-763C2258C406}"/>
              </a:ext>
            </a:extLst>
          </p:cNvPr>
          <p:cNvPicPr>
            <a:picLocks noChangeAspect="1"/>
          </p:cNvPicPr>
          <p:nvPr/>
        </p:nvPicPr>
        <p:blipFill>
          <a:blip r:embed="rId5"/>
          <a:stretch>
            <a:fillRect/>
          </a:stretch>
        </p:blipFill>
        <p:spPr>
          <a:xfrm>
            <a:off x="5588000" y="4782352"/>
            <a:ext cx="4175565" cy="1565379"/>
          </a:xfrm>
          <a:prstGeom prst="rect">
            <a:avLst/>
          </a:prstGeom>
        </p:spPr>
      </p:pic>
    </p:spTree>
    <p:extLst>
      <p:ext uri="{BB962C8B-B14F-4D97-AF65-F5344CB8AC3E}">
        <p14:creationId xmlns:p14="http://schemas.microsoft.com/office/powerpoint/2010/main" val="40160866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000" b="-1000"/>
          </a:stretch>
        </a:blipFill>
        <a:effectLst/>
      </p:bgPr>
    </p:bg>
    <p:spTree>
      <p:nvGrpSpPr>
        <p:cNvPr id="1" name="">
          <a:extLst>
            <a:ext uri="{FF2B5EF4-FFF2-40B4-BE49-F238E27FC236}">
              <a16:creationId xmlns:a16="http://schemas.microsoft.com/office/drawing/2014/main" id="{08E3E394-B1BB-1AC9-1955-70837AA6A05C}"/>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EFF306ED-35A6-AB96-C723-6A0375655FBB}"/>
              </a:ext>
            </a:extLst>
          </p:cNvPr>
          <p:cNvSpPr>
            <a:spLocks noGrp="1"/>
          </p:cNvSpPr>
          <p:nvPr>
            <p:ph type="title"/>
          </p:nvPr>
        </p:nvSpPr>
        <p:spPr>
          <a:xfrm>
            <a:off x="330200" y="82703"/>
            <a:ext cx="10515600" cy="1325563"/>
          </a:xfrm>
        </p:spPr>
        <p:txBody>
          <a:bodyPr/>
          <a:lstStyle/>
          <a:p>
            <a:r>
              <a:rPr lang="en-US" dirty="0"/>
              <a:t>Component Code</a:t>
            </a:r>
          </a:p>
        </p:txBody>
      </p:sp>
      <p:sp>
        <p:nvSpPr>
          <p:cNvPr id="14" name="Rectangle 13">
            <a:extLst>
              <a:ext uri="{FF2B5EF4-FFF2-40B4-BE49-F238E27FC236}">
                <a16:creationId xmlns:a16="http://schemas.microsoft.com/office/drawing/2014/main" id="{C8059DCD-561E-62CD-2903-D23056DC83B5}"/>
              </a:ext>
            </a:extLst>
          </p:cNvPr>
          <p:cNvSpPr/>
          <p:nvPr/>
        </p:nvSpPr>
        <p:spPr>
          <a:xfrm>
            <a:off x="124443" y="1992228"/>
            <a:ext cx="4941455" cy="1204713"/>
          </a:xfrm>
          <a:prstGeom prst="rect">
            <a:avLst/>
          </a:prstGeom>
          <a:solidFill>
            <a:schemeClr val="tx1">
              <a:alpha val="66000"/>
            </a:schemeClr>
          </a:solidFill>
          <a:effectLst>
            <a:softEdge rad="139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I utilized Card components for displaying the restaurants, making it easier to keep the components running on one page instead of redirecting to other pages.</a:t>
            </a:r>
          </a:p>
        </p:txBody>
      </p:sp>
      <p:sp>
        <p:nvSpPr>
          <p:cNvPr id="11" name="Rectangle 10">
            <a:extLst>
              <a:ext uri="{FF2B5EF4-FFF2-40B4-BE49-F238E27FC236}">
                <a16:creationId xmlns:a16="http://schemas.microsoft.com/office/drawing/2014/main" id="{F5FC1DF4-5DF9-BD56-98D3-749ABDC5B77D}"/>
              </a:ext>
            </a:extLst>
          </p:cNvPr>
          <p:cNvSpPr/>
          <p:nvPr/>
        </p:nvSpPr>
        <p:spPr>
          <a:xfrm>
            <a:off x="6366026" y="3396058"/>
            <a:ext cx="4941455" cy="1349110"/>
          </a:xfrm>
          <a:prstGeom prst="rect">
            <a:avLst/>
          </a:prstGeom>
          <a:solidFill>
            <a:schemeClr val="tx1">
              <a:alpha val="66000"/>
            </a:schemeClr>
          </a:solidFill>
          <a:effectLst>
            <a:softEdge rad="139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I have also utilized components within components, so the user can jump between multiple functions, without ever leaving the same page.</a:t>
            </a:r>
          </a:p>
        </p:txBody>
      </p:sp>
      <p:pic>
        <p:nvPicPr>
          <p:cNvPr id="3" name="Picture 2">
            <a:extLst>
              <a:ext uri="{FF2B5EF4-FFF2-40B4-BE49-F238E27FC236}">
                <a16:creationId xmlns:a16="http://schemas.microsoft.com/office/drawing/2014/main" id="{615DFB4E-B58A-666C-0740-894188317787}"/>
              </a:ext>
            </a:extLst>
          </p:cNvPr>
          <p:cNvPicPr>
            <a:picLocks noChangeAspect="1"/>
          </p:cNvPicPr>
          <p:nvPr/>
        </p:nvPicPr>
        <p:blipFill>
          <a:blip r:embed="rId3"/>
          <a:stretch>
            <a:fillRect/>
          </a:stretch>
        </p:blipFill>
        <p:spPr>
          <a:xfrm>
            <a:off x="564687" y="3440084"/>
            <a:ext cx="4060966" cy="1663949"/>
          </a:xfrm>
          <a:prstGeom prst="rect">
            <a:avLst/>
          </a:prstGeom>
        </p:spPr>
      </p:pic>
      <p:pic>
        <p:nvPicPr>
          <p:cNvPr id="6" name="Picture 5">
            <a:extLst>
              <a:ext uri="{FF2B5EF4-FFF2-40B4-BE49-F238E27FC236}">
                <a16:creationId xmlns:a16="http://schemas.microsoft.com/office/drawing/2014/main" id="{446009B1-70D3-15B3-1877-3913C01DF74C}"/>
              </a:ext>
            </a:extLst>
          </p:cNvPr>
          <p:cNvPicPr>
            <a:picLocks noChangeAspect="1"/>
          </p:cNvPicPr>
          <p:nvPr/>
        </p:nvPicPr>
        <p:blipFill>
          <a:blip r:embed="rId4"/>
          <a:stretch>
            <a:fillRect/>
          </a:stretch>
        </p:blipFill>
        <p:spPr>
          <a:xfrm>
            <a:off x="5732298" y="296461"/>
            <a:ext cx="6208913" cy="2807572"/>
          </a:xfrm>
          <a:prstGeom prst="rect">
            <a:avLst/>
          </a:prstGeom>
        </p:spPr>
      </p:pic>
      <p:pic>
        <p:nvPicPr>
          <p:cNvPr id="9" name="Picture 8">
            <a:extLst>
              <a:ext uri="{FF2B5EF4-FFF2-40B4-BE49-F238E27FC236}">
                <a16:creationId xmlns:a16="http://schemas.microsoft.com/office/drawing/2014/main" id="{4F25BBA9-D539-7F62-7CA3-2ACA4420A4F3}"/>
              </a:ext>
            </a:extLst>
          </p:cNvPr>
          <p:cNvPicPr>
            <a:picLocks noChangeAspect="1"/>
          </p:cNvPicPr>
          <p:nvPr/>
        </p:nvPicPr>
        <p:blipFill>
          <a:blip r:embed="rId5"/>
          <a:stretch>
            <a:fillRect/>
          </a:stretch>
        </p:blipFill>
        <p:spPr>
          <a:xfrm>
            <a:off x="8097110" y="4918408"/>
            <a:ext cx="3705742" cy="1476581"/>
          </a:xfrm>
          <a:prstGeom prst="rect">
            <a:avLst/>
          </a:prstGeom>
        </p:spPr>
      </p:pic>
      <p:sp>
        <p:nvSpPr>
          <p:cNvPr id="15" name="Rectangle 14">
            <a:extLst>
              <a:ext uri="{FF2B5EF4-FFF2-40B4-BE49-F238E27FC236}">
                <a16:creationId xmlns:a16="http://schemas.microsoft.com/office/drawing/2014/main" id="{3A80BEEC-0956-B1A0-C205-59371B5D0F9F}"/>
              </a:ext>
            </a:extLst>
          </p:cNvPr>
          <p:cNvSpPr/>
          <p:nvPr/>
        </p:nvSpPr>
        <p:spPr>
          <a:xfrm>
            <a:off x="3049676" y="5494513"/>
            <a:ext cx="4941455" cy="1067026"/>
          </a:xfrm>
          <a:prstGeom prst="rect">
            <a:avLst/>
          </a:prstGeom>
          <a:solidFill>
            <a:schemeClr val="tx1">
              <a:alpha val="66000"/>
            </a:schemeClr>
          </a:solidFill>
          <a:effectLst>
            <a:softEdge rad="139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The frontend successfully interacts with the API, and that with the database to add or remove data.</a:t>
            </a:r>
          </a:p>
        </p:txBody>
      </p:sp>
    </p:spTree>
    <p:extLst>
      <p:ext uri="{BB962C8B-B14F-4D97-AF65-F5344CB8AC3E}">
        <p14:creationId xmlns:p14="http://schemas.microsoft.com/office/powerpoint/2010/main" val="12276539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000" b="-1000"/>
          </a:stretch>
        </a:blipFill>
        <a:effectLst/>
      </p:bgPr>
    </p:bg>
    <p:spTree>
      <p:nvGrpSpPr>
        <p:cNvPr id="1" name="">
          <a:extLst>
            <a:ext uri="{FF2B5EF4-FFF2-40B4-BE49-F238E27FC236}">
              <a16:creationId xmlns:a16="http://schemas.microsoft.com/office/drawing/2014/main" id="{1E0B167B-C85B-6891-9130-069D2BE6A07B}"/>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F119CBDD-CC88-ACAB-726B-BDCC7324CD65}"/>
              </a:ext>
            </a:extLst>
          </p:cNvPr>
          <p:cNvSpPr>
            <a:spLocks noGrp="1"/>
          </p:cNvSpPr>
          <p:nvPr>
            <p:ph type="title"/>
          </p:nvPr>
        </p:nvSpPr>
        <p:spPr>
          <a:xfrm>
            <a:off x="330200" y="82703"/>
            <a:ext cx="4038192" cy="1938121"/>
          </a:xfrm>
        </p:spPr>
        <p:txBody>
          <a:bodyPr/>
          <a:lstStyle/>
          <a:p>
            <a:r>
              <a:rPr lang="en-US" dirty="0"/>
              <a:t>Pending Bugs</a:t>
            </a:r>
            <a:br>
              <a:rPr lang="en-US" dirty="0"/>
            </a:br>
            <a:r>
              <a:rPr lang="en-US" dirty="0"/>
              <a:t>&amp; Future Plans</a:t>
            </a:r>
          </a:p>
        </p:txBody>
      </p:sp>
      <p:sp>
        <p:nvSpPr>
          <p:cNvPr id="14" name="Rectangle 13">
            <a:extLst>
              <a:ext uri="{FF2B5EF4-FFF2-40B4-BE49-F238E27FC236}">
                <a16:creationId xmlns:a16="http://schemas.microsoft.com/office/drawing/2014/main" id="{FFC2E751-739C-062F-EA0C-95D871622DE2}"/>
              </a:ext>
            </a:extLst>
          </p:cNvPr>
          <p:cNvSpPr/>
          <p:nvPr/>
        </p:nvSpPr>
        <p:spPr>
          <a:xfrm rot="566979">
            <a:off x="6332416" y="700482"/>
            <a:ext cx="3534274" cy="3172073"/>
          </a:xfrm>
          <a:prstGeom prst="rect">
            <a:avLst/>
          </a:prstGeom>
          <a:noFill/>
          <a:effectLst>
            <a:softEdge rad="1143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600" dirty="0">
                <a:solidFill>
                  <a:schemeClr val="bg2"/>
                </a:solidFill>
              </a:rPr>
              <a:t>The Restaurants aren’t displaying their menus, nor does the big menu display the corresponding restaurants</a:t>
            </a:r>
          </a:p>
          <a:p>
            <a:pPr marL="285750" indent="-285750">
              <a:buFont typeface="Arial" panose="020B0604020202020204" pitchFamily="34" charset="0"/>
              <a:buChar char="•"/>
            </a:pPr>
            <a:r>
              <a:rPr lang="en-US" sz="1600" dirty="0">
                <a:solidFill>
                  <a:schemeClr val="bg2"/>
                </a:solidFill>
              </a:rPr>
              <a:t>The Create page’s UI needs to be touched up</a:t>
            </a:r>
          </a:p>
          <a:p>
            <a:pPr marL="285750" indent="-285750">
              <a:buFont typeface="Arial" panose="020B0604020202020204" pitchFamily="34" charset="0"/>
              <a:buChar char="•"/>
            </a:pPr>
            <a:r>
              <a:rPr lang="en-US" sz="1600" dirty="0">
                <a:solidFill>
                  <a:schemeClr val="bg2"/>
                </a:solidFill>
              </a:rPr>
              <a:t>There needs to be a shopping cart tool and checkout capabilities</a:t>
            </a:r>
          </a:p>
          <a:p>
            <a:pPr marL="285750" indent="-285750">
              <a:buFont typeface="Arial" panose="020B0604020202020204" pitchFamily="34" charset="0"/>
              <a:buChar char="•"/>
            </a:pPr>
            <a:r>
              <a:rPr lang="en-US" sz="1600" dirty="0">
                <a:solidFill>
                  <a:schemeClr val="bg2"/>
                </a:solidFill>
              </a:rPr>
              <a:t>A map with live updates should be included</a:t>
            </a:r>
          </a:p>
        </p:txBody>
      </p:sp>
      <p:pic>
        <p:nvPicPr>
          <p:cNvPr id="2" name="Picture 1">
            <a:extLst>
              <a:ext uri="{FF2B5EF4-FFF2-40B4-BE49-F238E27FC236}">
                <a16:creationId xmlns:a16="http://schemas.microsoft.com/office/drawing/2014/main" id="{512B26DE-C675-1308-B49C-82737910AAA9}"/>
              </a:ext>
            </a:extLst>
          </p:cNvPr>
          <p:cNvPicPr>
            <a:picLocks noChangeAspect="1"/>
          </p:cNvPicPr>
          <p:nvPr/>
        </p:nvPicPr>
        <p:blipFill>
          <a:blip r:embed="rId3"/>
          <a:stretch>
            <a:fillRect/>
          </a:stretch>
        </p:blipFill>
        <p:spPr>
          <a:xfrm rot="5400000">
            <a:off x="643714" y="1790367"/>
            <a:ext cx="2834550" cy="2834550"/>
          </a:xfrm>
          <a:prstGeom prst="rect">
            <a:avLst/>
          </a:prstGeom>
          <a:effectLst>
            <a:softEdge rad="292100"/>
          </a:effectLst>
        </p:spPr>
      </p:pic>
    </p:spTree>
    <p:extLst>
      <p:ext uri="{BB962C8B-B14F-4D97-AF65-F5344CB8AC3E}">
        <p14:creationId xmlns:p14="http://schemas.microsoft.com/office/powerpoint/2010/main" val="34069584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000" b="-1000"/>
          </a:stretch>
        </a:blipFill>
        <a:effectLst/>
      </p:bgPr>
    </p:bg>
    <p:spTree>
      <p:nvGrpSpPr>
        <p:cNvPr id="1" name="">
          <a:extLst>
            <a:ext uri="{FF2B5EF4-FFF2-40B4-BE49-F238E27FC236}">
              <a16:creationId xmlns:a16="http://schemas.microsoft.com/office/drawing/2014/main" id="{15988319-FD0C-EAE0-AE31-7C540DFF3382}"/>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C4769A2F-1758-A330-09E5-58F429E469C5}"/>
              </a:ext>
            </a:extLst>
          </p:cNvPr>
          <p:cNvSpPr>
            <a:spLocks noGrp="1"/>
          </p:cNvSpPr>
          <p:nvPr>
            <p:ph type="title"/>
          </p:nvPr>
        </p:nvSpPr>
        <p:spPr>
          <a:xfrm>
            <a:off x="330200" y="82703"/>
            <a:ext cx="10515600" cy="1325563"/>
          </a:xfrm>
        </p:spPr>
        <p:txBody>
          <a:bodyPr/>
          <a:lstStyle/>
          <a:p>
            <a:r>
              <a:rPr lang="en-US" dirty="0"/>
              <a:t>Demo</a:t>
            </a:r>
          </a:p>
        </p:txBody>
      </p:sp>
    </p:spTree>
    <p:extLst>
      <p:ext uri="{BB962C8B-B14F-4D97-AF65-F5344CB8AC3E}">
        <p14:creationId xmlns:p14="http://schemas.microsoft.com/office/powerpoint/2010/main" val="248705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000" b="-1000"/>
          </a:stretch>
        </a:blipFill>
        <a:effectLst/>
      </p:bgPr>
    </p:bg>
    <p:spTree>
      <p:nvGrpSpPr>
        <p:cNvPr id="1" name="">
          <a:extLst>
            <a:ext uri="{FF2B5EF4-FFF2-40B4-BE49-F238E27FC236}">
              <a16:creationId xmlns:a16="http://schemas.microsoft.com/office/drawing/2014/main" id="{45156AD3-D578-A5DE-4F63-50BCC4FFBE38}"/>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BA9521F4-44C8-799B-842C-F5D6E2A3E273}"/>
              </a:ext>
            </a:extLst>
          </p:cNvPr>
          <p:cNvSpPr>
            <a:spLocks noGrp="1"/>
          </p:cNvSpPr>
          <p:nvPr>
            <p:ph type="title"/>
          </p:nvPr>
        </p:nvSpPr>
        <p:spPr>
          <a:xfrm>
            <a:off x="330200" y="82703"/>
            <a:ext cx="10515600" cy="1325563"/>
          </a:xfrm>
        </p:spPr>
        <p:txBody>
          <a:bodyPr/>
          <a:lstStyle/>
          <a:p>
            <a:r>
              <a:rPr lang="en-US" dirty="0"/>
              <a:t>Website Accessibility </a:t>
            </a:r>
          </a:p>
        </p:txBody>
      </p:sp>
      <p:sp>
        <p:nvSpPr>
          <p:cNvPr id="2" name="TextBox 1">
            <a:extLst>
              <a:ext uri="{FF2B5EF4-FFF2-40B4-BE49-F238E27FC236}">
                <a16:creationId xmlns:a16="http://schemas.microsoft.com/office/drawing/2014/main" id="{4251C5E3-E2C6-94A7-F213-7F8ADA5B6398}"/>
              </a:ext>
            </a:extLst>
          </p:cNvPr>
          <p:cNvSpPr txBox="1"/>
          <p:nvPr/>
        </p:nvSpPr>
        <p:spPr>
          <a:xfrm>
            <a:off x="330200" y="1311563"/>
            <a:ext cx="10420928" cy="3693319"/>
          </a:xfrm>
          <a:prstGeom prst="rect">
            <a:avLst/>
          </a:prstGeom>
          <a:solidFill>
            <a:schemeClr val="tx1">
              <a:alpha val="66000"/>
            </a:schemeClr>
          </a:solidFill>
          <a:effectLst>
            <a:softEdge rad="50800"/>
          </a:effectLst>
        </p:spPr>
        <p:txBody>
          <a:bodyPr wrap="square" rtlCol="0">
            <a:spAutoFit/>
          </a:bodyPr>
          <a:lstStyle/>
          <a:p>
            <a:r>
              <a:rPr lang="en-US" dirty="0">
                <a:solidFill>
                  <a:schemeClr val="bg2"/>
                </a:solidFill>
              </a:rPr>
              <a:t>As a follower of Christ, I am called to serve others, as Jesus came to serve, not to be served. Accessibility in web development ensures that all people who need the web sites services, regardless of their capabilities, or lack there of, are able to use them at their need. It is very important, therefore, to take all steps necessary to ensure your website is fully usable for anybody by including elements such as these in your applications:</a:t>
            </a:r>
          </a:p>
          <a:p>
            <a:pPr marL="285750" indent="-285750">
              <a:buFontTx/>
              <a:buChar char="-"/>
            </a:pPr>
            <a:r>
              <a:rPr lang="en-US" dirty="0">
                <a:solidFill>
                  <a:schemeClr val="bg2"/>
                </a:solidFill>
              </a:rPr>
              <a:t>Semantic HTML</a:t>
            </a:r>
          </a:p>
          <a:p>
            <a:pPr marL="285750" indent="-285750">
              <a:buFontTx/>
              <a:buChar char="-"/>
            </a:pPr>
            <a:r>
              <a:rPr lang="en-US" dirty="0">
                <a:solidFill>
                  <a:schemeClr val="bg2"/>
                </a:solidFill>
              </a:rPr>
              <a:t>Alt Text</a:t>
            </a:r>
          </a:p>
          <a:p>
            <a:pPr marL="285750" indent="-285750">
              <a:buFontTx/>
              <a:buChar char="-"/>
            </a:pPr>
            <a:r>
              <a:rPr lang="en-US" dirty="0">
                <a:solidFill>
                  <a:schemeClr val="bg2"/>
                </a:solidFill>
              </a:rPr>
              <a:t>High Color Contrast</a:t>
            </a:r>
          </a:p>
          <a:p>
            <a:pPr marL="285750" indent="-285750">
              <a:buFontTx/>
              <a:buChar char="-"/>
            </a:pPr>
            <a:r>
              <a:rPr lang="en-US" dirty="0">
                <a:solidFill>
                  <a:schemeClr val="bg2"/>
                </a:solidFill>
              </a:rPr>
              <a:t>Keyboard Navigation</a:t>
            </a:r>
          </a:p>
          <a:p>
            <a:r>
              <a:rPr lang="en-US" dirty="0">
                <a:solidFill>
                  <a:schemeClr val="bg2"/>
                </a:solidFill>
              </a:rPr>
              <a:t>These are just to name a few, but even just including these elements in your application makes a world of a difference to those who struggle to access you web services. Helping those in need is a vital piece of God’s purpose for humans, and this is the best way to incorporate that message into my career as a web developer. </a:t>
            </a:r>
          </a:p>
        </p:txBody>
      </p:sp>
    </p:spTree>
    <p:extLst>
      <p:ext uri="{BB962C8B-B14F-4D97-AF65-F5344CB8AC3E}">
        <p14:creationId xmlns:p14="http://schemas.microsoft.com/office/powerpoint/2010/main" val="106772427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1397</TotalTime>
  <Words>554</Words>
  <Application>Microsoft Office PowerPoint</Application>
  <PresentationFormat>Widescreen</PresentationFormat>
  <Paragraphs>30</Paragraphs>
  <Slides>8</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vt:i4>
      </vt:variant>
    </vt:vector>
  </HeadingPairs>
  <TitlesOfParts>
    <vt:vector size="12" baseType="lpstr">
      <vt:lpstr>Aptos</vt:lpstr>
      <vt:lpstr>Aptos Display</vt:lpstr>
      <vt:lpstr>Arial</vt:lpstr>
      <vt:lpstr>Office Theme</vt:lpstr>
      <vt:lpstr>Fork Yah!</vt:lpstr>
      <vt:lpstr>REST API’s</vt:lpstr>
      <vt:lpstr>UI Application</vt:lpstr>
      <vt:lpstr>CRUD Functions</vt:lpstr>
      <vt:lpstr>Component Code</vt:lpstr>
      <vt:lpstr>Pending Bugs &amp; Future Plans</vt:lpstr>
      <vt:lpstr>Demo</vt:lpstr>
      <vt:lpstr>Website Accessibility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Chance Jones</dc:creator>
  <cp:lastModifiedBy>Chance Jones</cp:lastModifiedBy>
  <cp:revision>2</cp:revision>
  <dcterms:created xsi:type="dcterms:W3CDTF">2025-02-23T19:04:32Z</dcterms:created>
  <dcterms:modified xsi:type="dcterms:W3CDTF">2025-04-26T19:30:01Z</dcterms:modified>
</cp:coreProperties>
</file>